
<file path=[Content_Types].xml><?xml version="1.0" encoding="utf-8"?>
<Types xmlns="http://schemas.openxmlformats.org/package/2006/content-types">
  <Default Extension="jfif" ContentType="image/jpeg"/>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5"/>
  </p:notesMasterIdLst>
  <p:sldIdLst>
    <p:sldId id="1249" r:id="rId3"/>
    <p:sldId id="1250" r:id="rId4"/>
    <p:sldId id="1259" r:id="rId5"/>
    <p:sldId id="1260" r:id="rId6"/>
    <p:sldId id="1261" r:id="rId7"/>
    <p:sldId id="1262" r:id="rId8"/>
    <p:sldId id="1263" r:id="rId9"/>
    <p:sldId id="1264" r:id="rId10"/>
    <p:sldId id="1265" r:id="rId11"/>
    <p:sldId id="1253" r:id="rId12"/>
    <p:sldId id="1231" r:id="rId13"/>
    <p:sldId id="1229" r:id="rId14"/>
    <p:sldId id="1230" r:id="rId15"/>
    <p:sldId id="1256" r:id="rId16"/>
    <p:sldId id="1257" r:id="rId17"/>
    <p:sldId id="1258" r:id="rId18"/>
    <p:sldId id="1254" r:id="rId19"/>
    <p:sldId id="1232" r:id="rId20"/>
    <p:sldId id="1267" r:id="rId21"/>
    <p:sldId id="1268" r:id="rId22"/>
    <p:sldId id="1269" r:id="rId23"/>
    <p:sldId id="1255"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194447-8B9F-4729-9535-66D724674BC6}" v="80" dt="2023-06-05T11:53:56.3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颜 铭" userId="cfcc350ea44d8bc3" providerId="LiveId" clId="{40194447-8B9F-4729-9535-66D724674BC6}"/>
    <pc:docChg chg="undo custSel addSld modSld">
      <pc:chgData name="颜 铭" userId="cfcc350ea44d8bc3" providerId="LiveId" clId="{40194447-8B9F-4729-9535-66D724674BC6}" dt="2023-06-05T13:40:01.598" v="2144"/>
      <pc:docMkLst>
        <pc:docMk/>
      </pc:docMkLst>
      <pc:sldChg chg="addSp delSp modSp mod modAnim">
        <pc:chgData name="颜 铭" userId="cfcc350ea44d8bc3" providerId="LiveId" clId="{40194447-8B9F-4729-9535-66D724674BC6}" dt="2023-06-05T13:39:55.734" v="2142"/>
        <pc:sldMkLst>
          <pc:docMk/>
          <pc:sldMk cId="0" sldId="1229"/>
        </pc:sldMkLst>
        <pc:spChg chg="add del mod">
          <ac:chgData name="颜 铭" userId="cfcc350ea44d8bc3" providerId="LiveId" clId="{40194447-8B9F-4729-9535-66D724674BC6}" dt="2023-06-05T12:35:21.929" v="1138" actId="478"/>
          <ac:spMkLst>
            <pc:docMk/>
            <pc:sldMk cId="0" sldId="1229"/>
            <ac:spMk id="2" creationId="{4D4F0387-EC92-53EF-B8B9-4307AD40C904}"/>
          </ac:spMkLst>
        </pc:spChg>
        <pc:spChg chg="add del mod">
          <ac:chgData name="颜 铭" userId="cfcc350ea44d8bc3" providerId="LiveId" clId="{40194447-8B9F-4729-9535-66D724674BC6}" dt="2023-06-05T12:37:06.718" v="1204" actId="478"/>
          <ac:spMkLst>
            <pc:docMk/>
            <pc:sldMk cId="0" sldId="1229"/>
            <ac:spMk id="3" creationId="{E5D0285F-073D-001B-206C-C73D9727267A}"/>
          </ac:spMkLst>
        </pc:spChg>
        <pc:spChg chg="add mod">
          <ac:chgData name="颜 铭" userId="cfcc350ea44d8bc3" providerId="LiveId" clId="{40194447-8B9F-4729-9535-66D724674BC6}" dt="2023-06-05T12:37:26.065" v="1208" actId="1076"/>
          <ac:spMkLst>
            <pc:docMk/>
            <pc:sldMk cId="0" sldId="1229"/>
            <ac:spMk id="4" creationId="{51CD809A-25CF-A39C-5562-A15BBFE27E4D}"/>
          </ac:spMkLst>
        </pc:spChg>
        <pc:spChg chg="add del mod">
          <ac:chgData name="颜 铭" userId="cfcc350ea44d8bc3" providerId="LiveId" clId="{40194447-8B9F-4729-9535-66D724674BC6}" dt="2023-06-05T12:37:33.241" v="1210"/>
          <ac:spMkLst>
            <pc:docMk/>
            <pc:sldMk cId="0" sldId="1229"/>
            <ac:spMk id="5" creationId="{4997FCEB-A7E9-D446-CFB2-60858213F46B}"/>
          </ac:spMkLst>
        </pc:spChg>
        <pc:spChg chg="add mod">
          <ac:chgData name="颜 铭" userId="cfcc350ea44d8bc3" providerId="LiveId" clId="{40194447-8B9F-4729-9535-66D724674BC6}" dt="2023-06-05T12:38:01.564" v="1228"/>
          <ac:spMkLst>
            <pc:docMk/>
            <pc:sldMk cId="0" sldId="1229"/>
            <ac:spMk id="6" creationId="{BECEA948-2A26-4C51-D460-42E683E3EFB2}"/>
          </ac:spMkLst>
        </pc:spChg>
        <pc:spChg chg="add mod">
          <ac:chgData name="颜 铭" userId="cfcc350ea44d8bc3" providerId="LiveId" clId="{40194447-8B9F-4729-9535-66D724674BC6}" dt="2023-06-05T13:39:55.734" v="2142"/>
          <ac:spMkLst>
            <pc:docMk/>
            <pc:sldMk cId="0" sldId="1229"/>
            <ac:spMk id="9" creationId="{69253EA7-2A2F-6520-C4F1-9FBB527A8EF5}"/>
          </ac:spMkLst>
        </pc:spChg>
        <pc:spChg chg="mod">
          <ac:chgData name="颜 铭" userId="cfcc350ea44d8bc3" providerId="LiveId" clId="{40194447-8B9F-4729-9535-66D724674BC6}" dt="2023-06-05T12:37:23.873" v="1207" actId="1076"/>
          <ac:spMkLst>
            <pc:docMk/>
            <pc:sldMk cId="0" sldId="1229"/>
            <ac:spMk id="13" creationId="{00000000-0000-0000-0000-000000000000}"/>
          </ac:spMkLst>
        </pc:spChg>
        <pc:spChg chg="mod">
          <ac:chgData name="颜 铭" userId="cfcc350ea44d8bc3" providerId="LiveId" clId="{40194447-8B9F-4729-9535-66D724674BC6}" dt="2023-06-05T12:36:49.224" v="1200"/>
          <ac:spMkLst>
            <pc:docMk/>
            <pc:sldMk cId="0" sldId="1229"/>
            <ac:spMk id="22" creationId="{00000000-0000-0000-0000-000000000000}"/>
          </ac:spMkLst>
        </pc:spChg>
        <pc:spChg chg="mod">
          <ac:chgData name="颜 铭" userId="cfcc350ea44d8bc3" providerId="LiveId" clId="{40194447-8B9F-4729-9535-66D724674BC6}" dt="2023-06-05T12:35:52.879" v="1170" actId="1076"/>
          <ac:spMkLst>
            <pc:docMk/>
            <pc:sldMk cId="0" sldId="1229"/>
            <ac:spMk id="23" creationId="{00000000-0000-0000-0000-000000000000}"/>
          </ac:spMkLst>
        </pc:spChg>
        <pc:spChg chg="mod">
          <ac:chgData name="颜 铭" userId="cfcc350ea44d8bc3" providerId="LiveId" clId="{40194447-8B9F-4729-9535-66D724674BC6}" dt="2023-06-05T12:36:32.038" v="1189" actId="1076"/>
          <ac:spMkLst>
            <pc:docMk/>
            <pc:sldMk cId="0" sldId="1229"/>
            <ac:spMk id="24" creationId="{00000000-0000-0000-0000-000000000000}"/>
          </ac:spMkLst>
        </pc:spChg>
        <pc:spChg chg="mod">
          <ac:chgData name="颜 铭" userId="cfcc350ea44d8bc3" providerId="LiveId" clId="{40194447-8B9F-4729-9535-66D724674BC6}" dt="2023-06-05T13:14:12.225" v="1514" actId="1076"/>
          <ac:spMkLst>
            <pc:docMk/>
            <pc:sldMk cId="0" sldId="1229"/>
            <ac:spMk id="26" creationId="{00000000-0000-0000-0000-000000000000}"/>
          </ac:spMkLst>
        </pc:spChg>
        <pc:spChg chg="add del mod">
          <ac:chgData name="颜 铭" userId="cfcc350ea44d8bc3" providerId="LiveId" clId="{40194447-8B9F-4729-9535-66D724674BC6}" dt="2023-06-05T13:06:57.353" v="1490" actId="1076"/>
          <ac:spMkLst>
            <pc:docMk/>
            <pc:sldMk cId="0" sldId="1229"/>
            <ac:spMk id="28" creationId="{00000000-0000-0000-0000-000000000000}"/>
          </ac:spMkLst>
        </pc:spChg>
        <pc:grpChg chg="mod">
          <ac:chgData name="颜 铭" userId="cfcc350ea44d8bc3" providerId="LiveId" clId="{40194447-8B9F-4729-9535-66D724674BC6}" dt="2023-06-05T12:34:26.668" v="1083" actId="1076"/>
          <ac:grpSpMkLst>
            <pc:docMk/>
            <pc:sldMk cId="0" sldId="1229"/>
            <ac:grpSpMk id="12" creationId="{00000000-0000-0000-0000-000000000000}"/>
          </ac:grpSpMkLst>
        </pc:grpChg>
        <pc:picChg chg="add mod">
          <ac:chgData name="颜 铭" userId="cfcc350ea44d8bc3" providerId="LiveId" clId="{40194447-8B9F-4729-9535-66D724674BC6}" dt="2023-06-05T13:06:56.204" v="1489" actId="1076"/>
          <ac:picMkLst>
            <pc:docMk/>
            <pc:sldMk cId="0" sldId="1229"/>
            <ac:picMk id="8" creationId="{0624680E-38D9-7F5A-288C-A97510185A8D}"/>
          </ac:picMkLst>
        </pc:picChg>
      </pc:sldChg>
      <pc:sldChg chg="addSp delSp modSp mod addAnim delAnim modAnim">
        <pc:chgData name="颜 铭" userId="cfcc350ea44d8bc3" providerId="LiveId" clId="{40194447-8B9F-4729-9535-66D724674BC6}" dt="2023-06-05T13:23:55.603" v="1698" actId="14100"/>
        <pc:sldMkLst>
          <pc:docMk/>
          <pc:sldMk cId="0" sldId="1230"/>
        </pc:sldMkLst>
        <pc:spChg chg="add mod">
          <ac:chgData name="颜 铭" userId="cfcc350ea44d8bc3" providerId="LiveId" clId="{40194447-8B9F-4729-9535-66D724674BC6}" dt="2023-06-05T13:17:48.551" v="1647" actId="1076"/>
          <ac:spMkLst>
            <pc:docMk/>
            <pc:sldMk cId="0" sldId="1230"/>
            <ac:spMk id="2" creationId="{A3F2A2B1-9EB3-4DFB-2C10-CF804311CAFC}"/>
          </ac:spMkLst>
        </pc:spChg>
        <pc:spChg chg="add mod">
          <ac:chgData name="颜 铭" userId="cfcc350ea44d8bc3" providerId="LiveId" clId="{40194447-8B9F-4729-9535-66D724674BC6}" dt="2023-06-05T13:23:08.329" v="1687"/>
          <ac:spMkLst>
            <pc:docMk/>
            <pc:sldMk cId="0" sldId="1230"/>
            <ac:spMk id="3" creationId="{7B72C524-F0A7-D12B-26A4-3F1AC88B7F04}"/>
          </ac:spMkLst>
        </pc:spChg>
        <pc:spChg chg="mod">
          <ac:chgData name="颜 铭" userId="cfcc350ea44d8bc3" providerId="LiveId" clId="{40194447-8B9F-4729-9535-66D724674BC6}" dt="2023-06-05T13:17:40.737" v="1644" actId="1076"/>
          <ac:spMkLst>
            <pc:docMk/>
            <pc:sldMk cId="0" sldId="1230"/>
            <ac:spMk id="4" creationId="{00000000-0000-0000-0000-000000000000}"/>
          </ac:spMkLst>
        </pc:spChg>
        <pc:spChg chg="mod">
          <ac:chgData name="颜 铭" userId="cfcc350ea44d8bc3" providerId="LiveId" clId="{40194447-8B9F-4729-9535-66D724674BC6}" dt="2023-06-05T13:23:55.603" v="1698" actId="14100"/>
          <ac:spMkLst>
            <pc:docMk/>
            <pc:sldMk cId="0" sldId="1230"/>
            <ac:spMk id="5" creationId="{00000000-0000-0000-0000-000000000000}"/>
          </ac:spMkLst>
        </pc:spChg>
        <pc:spChg chg="del mod">
          <ac:chgData name="颜 铭" userId="cfcc350ea44d8bc3" providerId="LiveId" clId="{40194447-8B9F-4729-9535-66D724674BC6}" dt="2023-06-05T13:22:20.219" v="1679" actId="478"/>
          <ac:spMkLst>
            <pc:docMk/>
            <pc:sldMk cId="0" sldId="1230"/>
            <ac:spMk id="6" creationId="{00000000-0000-0000-0000-000000000000}"/>
          </ac:spMkLst>
        </pc:spChg>
        <pc:spChg chg="del mod">
          <ac:chgData name="颜 铭" userId="cfcc350ea44d8bc3" providerId="LiveId" clId="{40194447-8B9F-4729-9535-66D724674BC6}" dt="2023-06-05T13:22:17.297" v="1678" actId="478"/>
          <ac:spMkLst>
            <pc:docMk/>
            <pc:sldMk cId="0" sldId="1230"/>
            <ac:spMk id="7" creationId="{00000000-0000-0000-0000-000000000000}"/>
          </ac:spMkLst>
        </pc:spChg>
        <pc:spChg chg="mod">
          <ac:chgData name="颜 铭" userId="cfcc350ea44d8bc3" providerId="LiveId" clId="{40194447-8B9F-4729-9535-66D724674BC6}" dt="2023-06-05T13:22:36.982" v="1682"/>
          <ac:spMkLst>
            <pc:docMk/>
            <pc:sldMk cId="0" sldId="1230"/>
            <ac:spMk id="8" creationId="{00000000-0000-0000-0000-000000000000}"/>
          </ac:spMkLst>
        </pc:spChg>
        <pc:spChg chg="mod">
          <ac:chgData name="颜 铭" userId="cfcc350ea44d8bc3" providerId="LiveId" clId="{40194447-8B9F-4729-9535-66D724674BC6}" dt="2023-06-05T13:21:25.977" v="1660" actId="1076"/>
          <ac:spMkLst>
            <pc:docMk/>
            <pc:sldMk cId="0" sldId="1230"/>
            <ac:spMk id="9" creationId="{00000000-0000-0000-0000-000000000000}"/>
          </ac:spMkLst>
        </pc:spChg>
        <pc:spChg chg="add del">
          <ac:chgData name="颜 铭" userId="cfcc350ea44d8bc3" providerId="LiveId" clId="{40194447-8B9F-4729-9535-66D724674BC6}" dt="2023-06-05T13:23:50.236" v="1696" actId="22"/>
          <ac:spMkLst>
            <pc:docMk/>
            <pc:sldMk cId="0" sldId="1230"/>
            <ac:spMk id="11" creationId="{962451F0-A34C-B219-F51F-5DA4CB18A5E6}"/>
          </ac:spMkLst>
        </pc:spChg>
        <pc:spChg chg="mod">
          <ac:chgData name="颜 铭" userId="cfcc350ea44d8bc3" providerId="LiveId" clId="{40194447-8B9F-4729-9535-66D724674BC6}" dt="2023-06-05T13:15:42.119" v="1566"/>
          <ac:spMkLst>
            <pc:docMk/>
            <pc:sldMk cId="0" sldId="1230"/>
            <ac:spMk id="22" creationId="{00000000-0000-0000-0000-000000000000}"/>
          </ac:spMkLst>
        </pc:spChg>
        <pc:spChg chg="add del mod">
          <ac:chgData name="颜 铭" userId="cfcc350ea44d8bc3" providerId="LiveId" clId="{40194447-8B9F-4729-9535-66D724674BC6}" dt="2023-06-05T13:21:10.568" v="1656" actId="1076"/>
          <ac:spMkLst>
            <pc:docMk/>
            <pc:sldMk cId="0" sldId="1230"/>
            <ac:spMk id="39" creationId="{00000000-0000-0000-0000-000000000000}"/>
          </ac:spMkLst>
        </pc:spChg>
        <pc:grpChg chg="mod">
          <ac:chgData name="颜 铭" userId="cfcc350ea44d8bc3" providerId="LiveId" clId="{40194447-8B9F-4729-9535-66D724674BC6}" dt="2023-06-05T13:22:44.248" v="1684" actId="1076"/>
          <ac:grpSpMkLst>
            <pc:docMk/>
            <pc:sldMk cId="0" sldId="1230"/>
            <ac:grpSpMk id="12" creationId="{00000000-0000-0000-0000-000000000000}"/>
          </ac:grpSpMkLst>
        </pc:grpChg>
      </pc:sldChg>
      <pc:sldChg chg="addSp delSp modSp mod delAnim modAnim">
        <pc:chgData name="颜 铭" userId="cfcc350ea44d8bc3" providerId="LiveId" clId="{40194447-8B9F-4729-9535-66D724674BC6}" dt="2023-06-05T13:40:01.598" v="2144"/>
        <pc:sldMkLst>
          <pc:docMk/>
          <pc:sldMk cId="0" sldId="1231"/>
        </pc:sldMkLst>
        <pc:spChg chg="add del mod">
          <ac:chgData name="颜 铭" userId="cfcc350ea44d8bc3" providerId="LiveId" clId="{40194447-8B9F-4729-9535-66D724674BC6}" dt="2023-06-05T12:01:24.213" v="161"/>
          <ac:spMkLst>
            <pc:docMk/>
            <pc:sldMk cId="0" sldId="1231"/>
            <ac:spMk id="2" creationId="{C234A4C0-A72D-1A23-49B8-F38EA648E4CA}"/>
          </ac:spMkLst>
        </pc:spChg>
        <pc:spChg chg="mod">
          <ac:chgData name="颜 铭" userId="cfcc350ea44d8bc3" providerId="LiveId" clId="{40194447-8B9F-4729-9535-66D724674BC6}" dt="2023-06-05T12:04:33.501" v="245"/>
          <ac:spMkLst>
            <pc:docMk/>
            <pc:sldMk cId="0" sldId="1231"/>
            <ac:spMk id="3" creationId="{00000000-0000-0000-0000-000000000000}"/>
          </ac:spMkLst>
        </pc:spChg>
        <pc:spChg chg="del mod">
          <ac:chgData name="颜 铭" userId="cfcc350ea44d8bc3" providerId="LiveId" clId="{40194447-8B9F-4729-9535-66D724674BC6}" dt="2023-06-05T12:01:02.173" v="154" actId="478"/>
          <ac:spMkLst>
            <pc:docMk/>
            <pc:sldMk cId="0" sldId="1231"/>
            <ac:spMk id="4" creationId="{00000000-0000-0000-0000-000000000000}"/>
          </ac:spMkLst>
        </pc:spChg>
        <pc:spChg chg="del">
          <ac:chgData name="颜 铭" userId="cfcc350ea44d8bc3" providerId="LiveId" clId="{40194447-8B9F-4729-9535-66D724674BC6}" dt="2023-06-05T12:00:59.191" v="152" actId="478"/>
          <ac:spMkLst>
            <pc:docMk/>
            <pc:sldMk cId="0" sldId="1231"/>
            <ac:spMk id="5" creationId="{00000000-0000-0000-0000-000000000000}"/>
          </ac:spMkLst>
        </pc:spChg>
        <pc:spChg chg="mod">
          <ac:chgData name="颜 铭" userId="cfcc350ea44d8bc3" providerId="LiveId" clId="{40194447-8B9F-4729-9535-66D724674BC6}" dt="2023-06-05T12:04:29.712" v="244" actId="1076"/>
          <ac:spMkLst>
            <pc:docMk/>
            <pc:sldMk cId="0" sldId="1231"/>
            <ac:spMk id="6" creationId="{00000000-0000-0000-0000-000000000000}"/>
          </ac:spMkLst>
        </pc:spChg>
        <pc:spChg chg="mod">
          <ac:chgData name="颜 铭" userId="cfcc350ea44d8bc3" providerId="LiveId" clId="{40194447-8B9F-4729-9535-66D724674BC6}" dt="2023-06-05T12:17:44.212" v="802"/>
          <ac:spMkLst>
            <pc:docMk/>
            <pc:sldMk cId="0" sldId="1231"/>
            <ac:spMk id="7" creationId="{00000000-0000-0000-0000-000000000000}"/>
          </ac:spMkLst>
        </pc:spChg>
        <pc:spChg chg="add mod">
          <ac:chgData name="颜 铭" userId="cfcc350ea44d8bc3" providerId="LiveId" clId="{40194447-8B9F-4729-9535-66D724674BC6}" dt="2023-06-05T13:40:01.598" v="2144"/>
          <ac:spMkLst>
            <pc:docMk/>
            <pc:sldMk cId="0" sldId="1231"/>
            <ac:spMk id="8" creationId="{6FFC8007-AC97-6278-BEEA-C88549E3DA32}"/>
          </ac:spMkLst>
        </pc:spChg>
        <pc:spChg chg="add mod">
          <ac:chgData name="颜 铭" userId="cfcc350ea44d8bc3" providerId="LiveId" clId="{40194447-8B9F-4729-9535-66D724674BC6}" dt="2023-06-05T12:10:19.360" v="270"/>
          <ac:spMkLst>
            <pc:docMk/>
            <pc:sldMk cId="0" sldId="1231"/>
            <ac:spMk id="9" creationId="{0C015BF4-5E1B-8E62-E711-616DC18363F0}"/>
          </ac:spMkLst>
        </pc:spChg>
        <pc:spChg chg="add del mod">
          <ac:chgData name="颜 铭" userId="cfcc350ea44d8bc3" providerId="LiveId" clId="{40194447-8B9F-4729-9535-66D724674BC6}" dt="2023-06-05T12:32:26.576" v="962"/>
          <ac:spMkLst>
            <pc:docMk/>
            <pc:sldMk cId="0" sldId="1231"/>
            <ac:spMk id="10" creationId="{CE1DAD43-F9DA-07FA-193C-3BB8C2A6EB9C}"/>
          </ac:spMkLst>
        </pc:spChg>
        <pc:spChg chg="mod">
          <ac:chgData name="颜 铭" userId="cfcc350ea44d8bc3" providerId="LiveId" clId="{40194447-8B9F-4729-9535-66D724674BC6}" dt="2023-06-05T12:17:25.687" v="777"/>
          <ac:spMkLst>
            <pc:docMk/>
            <pc:sldMk cId="0" sldId="1231"/>
            <ac:spMk id="22" creationId="{00000000-0000-0000-0000-000000000000}"/>
          </ac:spMkLst>
        </pc:spChg>
        <pc:spChg chg="add del mod ord">
          <ac:chgData name="颜 铭" userId="cfcc350ea44d8bc3" providerId="LiveId" clId="{40194447-8B9F-4729-9535-66D724674BC6}" dt="2023-06-05T12:17:50.702" v="804" actId="1076"/>
          <ac:spMkLst>
            <pc:docMk/>
            <pc:sldMk cId="0" sldId="1231"/>
            <ac:spMk id="38" creationId="{00000000-0000-0000-0000-000000000000}"/>
          </ac:spMkLst>
        </pc:spChg>
      </pc:sldChg>
      <pc:sldChg chg="addSp delSp modSp mod modAnim">
        <pc:chgData name="颜 铭" userId="cfcc350ea44d8bc3" providerId="LiveId" clId="{40194447-8B9F-4729-9535-66D724674BC6}" dt="2023-06-05T11:59:45.395" v="149" actId="478"/>
        <pc:sldMkLst>
          <pc:docMk/>
          <pc:sldMk cId="0" sldId="1253"/>
        </pc:sldMkLst>
        <pc:spChg chg="mod">
          <ac:chgData name="颜 铭" userId="cfcc350ea44d8bc3" providerId="LiveId" clId="{40194447-8B9F-4729-9535-66D724674BC6}" dt="2023-06-05T02:24:43.493" v="0" actId="1076"/>
          <ac:spMkLst>
            <pc:docMk/>
            <pc:sldMk cId="0" sldId="1253"/>
            <ac:spMk id="6" creationId="{00000000-0000-0000-0000-000000000000}"/>
          </ac:spMkLst>
        </pc:spChg>
        <pc:spChg chg="mod">
          <ac:chgData name="颜 铭" userId="cfcc350ea44d8bc3" providerId="LiveId" clId="{40194447-8B9F-4729-9535-66D724674BC6}" dt="2023-06-05T11:59:25.470" v="146" actId="14100"/>
          <ac:spMkLst>
            <pc:docMk/>
            <pc:sldMk cId="0" sldId="1253"/>
            <ac:spMk id="7" creationId="{00000000-0000-0000-0000-000000000000}"/>
          </ac:spMkLst>
        </pc:spChg>
        <pc:spChg chg="mod">
          <ac:chgData name="颜 铭" userId="cfcc350ea44d8bc3" providerId="LiveId" clId="{40194447-8B9F-4729-9535-66D724674BC6}" dt="2023-06-05T11:59:43.354" v="148" actId="1076"/>
          <ac:spMkLst>
            <pc:docMk/>
            <pc:sldMk cId="0" sldId="1253"/>
            <ac:spMk id="8" creationId="{00000000-0000-0000-0000-000000000000}"/>
          </ac:spMkLst>
        </pc:spChg>
        <pc:spChg chg="mod">
          <ac:chgData name="颜 铭" userId="cfcc350ea44d8bc3" providerId="LiveId" clId="{40194447-8B9F-4729-9535-66D724674BC6}" dt="2023-06-05T11:05:54.900" v="95" actId="1076"/>
          <ac:spMkLst>
            <pc:docMk/>
            <pc:sldMk cId="0" sldId="1253"/>
            <ac:spMk id="23" creationId="{00000000-0000-0000-0000-000000000000}"/>
          </ac:spMkLst>
        </pc:spChg>
        <pc:spChg chg="mod">
          <ac:chgData name="颜 铭" userId="cfcc350ea44d8bc3" providerId="LiveId" clId="{40194447-8B9F-4729-9535-66D724674BC6}" dt="2023-06-05T11:05:56.977" v="96" actId="1076"/>
          <ac:spMkLst>
            <pc:docMk/>
            <pc:sldMk cId="0" sldId="1253"/>
            <ac:spMk id="24" creationId="{00000000-0000-0000-0000-000000000000}"/>
          </ac:spMkLst>
        </pc:spChg>
        <pc:spChg chg="mod">
          <ac:chgData name="颜 铭" userId="cfcc350ea44d8bc3" providerId="LiveId" clId="{40194447-8B9F-4729-9535-66D724674BC6}" dt="2023-06-05T02:25:03.336" v="36" actId="20577"/>
          <ac:spMkLst>
            <pc:docMk/>
            <pc:sldMk cId="0" sldId="1253"/>
            <ac:spMk id="114" creationId="{00000000-0000-0000-0000-000000000000}"/>
          </ac:spMkLst>
        </pc:spChg>
        <pc:picChg chg="add del mod ord">
          <ac:chgData name="颜 铭" userId="cfcc350ea44d8bc3" providerId="LiveId" clId="{40194447-8B9F-4729-9535-66D724674BC6}" dt="2023-06-05T11:59:45.395" v="149" actId="478"/>
          <ac:picMkLst>
            <pc:docMk/>
            <pc:sldMk cId="0" sldId="1253"/>
            <ac:picMk id="5" creationId="{6593BF14-575A-397B-6112-B25FD68ECC7F}"/>
          </ac:picMkLst>
        </pc:picChg>
      </pc:sldChg>
      <pc:sldChg chg="modSp mod">
        <pc:chgData name="颜 铭" userId="cfcc350ea44d8bc3" providerId="LiveId" clId="{40194447-8B9F-4729-9535-66D724674BC6}" dt="2023-06-05T11:02:30.259" v="58" actId="1076"/>
        <pc:sldMkLst>
          <pc:docMk/>
          <pc:sldMk cId="0" sldId="1254"/>
        </pc:sldMkLst>
        <pc:spChg chg="mod">
          <ac:chgData name="颜 铭" userId="cfcc350ea44d8bc3" providerId="LiveId" clId="{40194447-8B9F-4729-9535-66D724674BC6}" dt="2023-06-05T11:02:30.259" v="58" actId="1076"/>
          <ac:spMkLst>
            <pc:docMk/>
            <pc:sldMk cId="0" sldId="1254"/>
            <ac:spMk id="7" creationId="{00000000-0000-0000-0000-000000000000}"/>
          </ac:spMkLst>
        </pc:spChg>
      </pc:sldChg>
      <pc:sldChg chg="addSp delSp modSp add mod">
        <pc:chgData name="颜 铭" userId="cfcc350ea44d8bc3" providerId="LiveId" clId="{40194447-8B9F-4729-9535-66D724674BC6}" dt="2023-06-05T13:31:15.045" v="1892"/>
        <pc:sldMkLst>
          <pc:docMk/>
          <pc:sldMk cId="3676984528" sldId="1256"/>
        </pc:sldMkLst>
        <pc:spChg chg="mod">
          <ac:chgData name="颜 铭" userId="cfcc350ea44d8bc3" providerId="LiveId" clId="{40194447-8B9F-4729-9535-66D724674BC6}" dt="2023-06-05T13:24:57.007" v="1754"/>
          <ac:spMkLst>
            <pc:docMk/>
            <pc:sldMk cId="3676984528" sldId="1256"/>
            <ac:spMk id="2" creationId="{A3F2A2B1-9EB3-4DFB-2C10-CF804311CAFC}"/>
          </ac:spMkLst>
        </pc:spChg>
        <pc:spChg chg="mod">
          <ac:chgData name="颜 铭" userId="cfcc350ea44d8bc3" providerId="LiveId" clId="{40194447-8B9F-4729-9535-66D724674BC6}" dt="2023-06-05T13:30:13.813" v="1814"/>
          <ac:spMkLst>
            <pc:docMk/>
            <pc:sldMk cId="3676984528" sldId="1256"/>
            <ac:spMk id="3" creationId="{7B72C524-F0A7-D12B-26A4-3F1AC88B7F04}"/>
          </ac:spMkLst>
        </pc:spChg>
        <pc:spChg chg="mod">
          <ac:chgData name="颜 铭" userId="cfcc350ea44d8bc3" providerId="LiveId" clId="{40194447-8B9F-4729-9535-66D724674BC6}" dt="2023-06-05T13:31:15.045" v="1892"/>
          <ac:spMkLst>
            <pc:docMk/>
            <pc:sldMk cId="3676984528" sldId="1256"/>
            <ac:spMk id="5" creationId="{00000000-0000-0000-0000-000000000000}"/>
          </ac:spMkLst>
        </pc:spChg>
        <pc:spChg chg="add mod">
          <ac:chgData name="颜 铭" userId="cfcc350ea44d8bc3" providerId="LiveId" clId="{40194447-8B9F-4729-9535-66D724674BC6}" dt="2023-06-05T13:26:29.109" v="1762" actId="207"/>
          <ac:spMkLst>
            <pc:docMk/>
            <pc:sldMk cId="3676984528" sldId="1256"/>
            <ac:spMk id="6" creationId="{C591E2A8-A3F9-5FB4-DE02-5AF8FBB70441}"/>
          </ac:spMkLst>
        </pc:spChg>
        <pc:spChg chg="mod">
          <ac:chgData name="颜 铭" userId="cfcc350ea44d8bc3" providerId="LiveId" clId="{40194447-8B9F-4729-9535-66D724674BC6}" dt="2023-06-05T13:29:45.668" v="1811"/>
          <ac:spMkLst>
            <pc:docMk/>
            <pc:sldMk cId="3676984528" sldId="1256"/>
            <ac:spMk id="8" creationId="{00000000-0000-0000-0000-000000000000}"/>
          </ac:spMkLst>
        </pc:spChg>
        <pc:spChg chg="mod">
          <ac:chgData name="颜 铭" userId="cfcc350ea44d8bc3" providerId="LiveId" clId="{40194447-8B9F-4729-9535-66D724674BC6}" dt="2023-06-05T13:29:21.535" v="1789"/>
          <ac:spMkLst>
            <pc:docMk/>
            <pc:sldMk cId="3676984528" sldId="1256"/>
            <ac:spMk id="9" creationId="{00000000-0000-0000-0000-000000000000}"/>
          </ac:spMkLst>
        </pc:spChg>
        <pc:spChg chg="add del">
          <ac:chgData name="颜 铭" userId="cfcc350ea44d8bc3" providerId="LiveId" clId="{40194447-8B9F-4729-9535-66D724674BC6}" dt="2023-06-05T13:29:43.182" v="1810" actId="22"/>
          <ac:spMkLst>
            <pc:docMk/>
            <pc:sldMk cId="3676984528" sldId="1256"/>
            <ac:spMk id="19" creationId="{36D75E5C-71BD-216D-5CD1-5EFB80F61068}"/>
          </ac:spMkLst>
        </pc:spChg>
        <pc:spChg chg="mod">
          <ac:chgData name="颜 铭" userId="cfcc350ea44d8bc3" providerId="LiveId" clId="{40194447-8B9F-4729-9535-66D724674BC6}" dt="2023-06-05T13:24:42.779" v="1753"/>
          <ac:spMkLst>
            <pc:docMk/>
            <pc:sldMk cId="3676984528" sldId="1256"/>
            <ac:spMk id="22" creationId="{00000000-0000-0000-0000-000000000000}"/>
          </ac:spMkLst>
        </pc:spChg>
        <pc:spChg chg="mod">
          <ac:chgData name="颜 铭" userId="cfcc350ea44d8bc3" providerId="LiveId" clId="{40194447-8B9F-4729-9535-66D724674BC6}" dt="2023-06-05T13:25:57.911" v="1756" actId="1076"/>
          <ac:spMkLst>
            <pc:docMk/>
            <pc:sldMk cId="3676984528" sldId="1256"/>
            <ac:spMk id="39" creationId="{00000000-0000-0000-0000-000000000000}"/>
          </ac:spMkLst>
        </pc:spChg>
        <pc:picChg chg="add del mod">
          <ac:chgData name="颜 铭" userId="cfcc350ea44d8bc3" providerId="LiveId" clId="{40194447-8B9F-4729-9535-66D724674BC6}" dt="2023-06-05T13:28:40.700" v="1785" actId="478"/>
          <ac:picMkLst>
            <pc:docMk/>
            <pc:sldMk cId="3676984528" sldId="1256"/>
            <ac:picMk id="10" creationId="{AEB64015-2A7C-2A51-7DE4-C5AC0D8CC6A9}"/>
          </ac:picMkLst>
        </pc:picChg>
        <pc:picChg chg="add del mod">
          <ac:chgData name="颜 铭" userId="cfcc350ea44d8bc3" providerId="LiveId" clId="{40194447-8B9F-4729-9535-66D724674BC6}" dt="2023-06-05T13:28:40.700" v="1785" actId="478"/>
          <ac:picMkLst>
            <pc:docMk/>
            <pc:sldMk cId="3676984528" sldId="1256"/>
            <ac:picMk id="13" creationId="{6ADE967F-333D-CE85-94CE-849E6763C77E}"/>
          </ac:picMkLst>
        </pc:picChg>
        <pc:picChg chg="add mod">
          <ac:chgData name="颜 铭" userId="cfcc350ea44d8bc3" providerId="LiveId" clId="{40194447-8B9F-4729-9535-66D724674BC6}" dt="2023-06-05T13:28:37.380" v="1778" actId="571"/>
          <ac:picMkLst>
            <pc:docMk/>
            <pc:sldMk cId="3676984528" sldId="1256"/>
            <ac:picMk id="14" creationId="{61ACEAB3-6F59-7031-4C35-08D0AE0E6FE6}"/>
          </ac:picMkLst>
        </pc:picChg>
        <pc:picChg chg="add mod">
          <ac:chgData name="颜 铭" userId="cfcc350ea44d8bc3" providerId="LiveId" clId="{40194447-8B9F-4729-9535-66D724674BC6}" dt="2023-06-05T13:28:37.380" v="1778" actId="571"/>
          <ac:picMkLst>
            <pc:docMk/>
            <pc:sldMk cId="3676984528" sldId="1256"/>
            <ac:picMk id="15" creationId="{EAEF575E-F7BC-71B9-72BB-29D2D6FF416A}"/>
          </ac:picMkLst>
        </pc:picChg>
        <pc:picChg chg="add mod">
          <ac:chgData name="颜 铭" userId="cfcc350ea44d8bc3" providerId="LiveId" clId="{40194447-8B9F-4729-9535-66D724674BC6}" dt="2023-06-05T13:29:06.127" v="1788" actId="207"/>
          <ac:picMkLst>
            <pc:docMk/>
            <pc:sldMk cId="3676984528" sldId="1256"/>
            <ac:picMk id="17" creationId="{9F2F9AEE-2DCE-4864-5710-A226CA4EF617}"/>
          </ac:picMkLst>
        </pc:picChg>
      </pc:sldChg>
      <pc:sldChg chg="addSp delSp modSp add mod">
        <pc:chgData name="颜 铭" userId="cfcc350ea44d8bc3" providerId="LiveId" clId="{40194447-8B9F-4729-9535-66D724674BC6}" dt="2023-06-05T13:36:17.799" v="2059" actId="478"/>
        <pc:sldMkLst>
          <pc:docMk/>
          <pc:sldMk cId="3141420972" sldId="1257"/>
        </pc:sldMkLst>
        <pc:spChg chg="mod">
          <ac:chgData name="颜 铭" userId="cfcc350ea44d8bc3" providerId="LiveId" clId="{40194447-8B9F-4729-9535-66D724674BC6}" dt="2023-06-05T13:35:46.023" v="2052" actId="1076"/>
          <ac:spMkLst>
            <pc:docMk/>
            <pc:sldMk cId="3141420972" sldId="1257"/>
            <ac:spMk id="2" creationId="{A3F2A2B1-9EB3-4DFB-2C10-CF804311CAFC}"/>
          </ac:spMkLst>
        </pc:spChg>
        <pc:spChg chg="del mod">
          <ac:chgData name="颜 铭" userId="cfcc350ea44d8bc3" providerId="LiveId" clId="{40194447-8B9F-4729-9535-66D724674BC6}" dt="2023-06-05T13:33:58.097" v="2035" actId="478"/>
          <ac:spMkLst>
            <pc:docMk/>
            <pc:sldMk cId="3141420972" sldId="1257"/>
            <ac:spMk id="3" creationId="{7B72C524-F0A7-D12B-26A4-3F1AC88B7F04}"/>
          </ac:spMkLst>
        </pc:spChg>
        <pc:spChg chg="mod">
          <ac:chgData name="颜 铭" userId="cfcc350ea44d8bc3" providerId="LiveId" clId="{40194447-8B9F-4729-9535-66D724674BC6}" dt="2023-06-05T13:34:58.136" v="2044" actId="2710"/>
          <ac:spMkLst>
            <pc:docMk/>
            <pc:sldMk cId="3141420972" sldId="1257"/>
            <ac:spMk id="5" creationId="{00000000-0000-0000-0000-000000000000}"/>
          </ac:spMkLst>
        </pc:spChg>
        <pc:spChg chg="del">
          <ac:chgData name="颜 铭" userId="cfcc350ea44d8bc3" providerId="LiveId" clId="{40194447-8B9F-4729-9535-66D724674BC6}" dt="2023-06-05T13:33:12.543" v="2024" actId="478"/>
          <ac:spMkLst>
            <pc:docMk/>
            <pc:sldMk cId="3141420972" sldId="1257"/>
            <ac:spMk id="6" creationId="{C591E2A8-A3F9-5FB4-DE02-5AF8FBB70441}"/>
          </ac:spMkLst>
        </pc:spChg>
        <pc:spChg chg="del mod">
          <ac:chgData name="颜 铭" userId="cfcc350ea44d8bc3" providerId="LiveId" clId="{40194447-8B9F-4729-9535-66D724674BC6}" dt="2023-06-05T13:33:42.108" v="2031" actId="478"/>
          <ac:spMkLst>
            <pc:docMk/>
            <pc:sldMk cId="3141420972" sldId="1257"/>
            <ac:spMk id="8" creationId="{00000000-0000-0000-0000-000000000000}"/>
          </ac:spMkLst>
        </pc:spChg>
        <pc:spChg chg="add del mod">
          <ac:chgData name="颜 铭" userId="cfcc350ea44d8bc3" providerId="LiveId" clId="{40194447-8B9F-4729-9535-66D724674BC6}" dt="2023-06-05T13:35:38.671" v="2050" actId="1076"/>
          <ac:spMkLst>
            <pc:docMk/>
            <pc:sldMk cId="3141420972" sldId="1257"/>
            <ac:spMk id="9" creationId="{00000000-0000-0000-0000-000000000000}"/>
          </ac:spMkLst>
        </pc:spChg>
        <pc:spChg chg="add mod">
          <ac:chgData name="颜 铭" userId="cfcc350ea44d8bc3" providerId="LiveId" clId="{40194447-8B9F-4729-9535-66D724674BC6}" dt="2023-06-05T13:35:50.303" v="2054" actId="571"/>
          <ac:spMkLst>
            <pc:docMk/>
            <pc:sldMk cId="3141420972" sldId="1257"/>
            <ac:spMk id="11" creationId="{36359AC7-2D04-6AA7-B6FE-42AFBC9BA274}"/>
          </ac:spMkLst>
        </pc:spChg>
        <pc:spChg chg="mod">
          <ac:chgData name="颜 铭" userId="cfcc350ea44d8bc3" providerId="LiveId" clId="{40194447-8B9F-4729-9535-66D724674BC6}" dt="2023-06-05T13:32:30.432" v="2021" actId="20577"/>
          <ac:spMkLst>
            <pc:docMk/>
            <pc:sldMk cId="3141420972" sldId="1257"/>
            <ac:spMk id="22" creationId="{00000000-0000-0000-0000-000000000000}"/>
          </ac:spMkLst>
        </pc:spChg>
        <pc:spChg chg="del">
          <ac:chgData name="颜 铭" userId="cfcc350ea44d8bc3" providerId="LiveId" clId="{40194447-8B9F-4729-9535-66D724674BC6}" dt="2023-06-05T13:32:34.536" v="2022" actId="478"/>
          <ac:spMkLst>
            <pc:docMk/>
            <pc:sldMk cId="3141420972" sldId="1257"/>
            <ac:spMk id="39" creationId="{00000000-0000-0000-0000-000000000000}"/>
          </ac:spMkLst>
        </pc:spChg>
        <pc:grpChg chg="mod">
          <ac:chgData name="颜 铭" userId="cfcc350ea44d8bc3" providerId="LiveId" clId="{40194447-8B9F-4729-9535-66D724674BC6}" dt="2023-06-05T13:35:02.104" v="2045" actId="1076"/>
          <ac:grpSpMkLst>
            <pc:docMk/>
            <pc:sldMk cId="3141420972" sldId="1257"/>
            <ac:grpSpMk id="12" creationId="{00000000-0000-0000-0000-000000000000}"/>
          </ac:grpSpMkLst>
        </pc:grpChg>
        <pc:picChg chg="add del mod">
          <ac:chgData name="颜 铭" userId="cfcc350ea44d8bc3" providerId="LiveId" clId="{40194447-8B9F-4729-9535-66D724674BC6}" dt="2023-06-05T13:36:17.799" v="2059" actId="478"/>
          <ac:picMkLst>
            <pc:docMk/>
            <pc:sldMk cId="3141420972" sldId="1257"/>
            <ac:picMk id="10" creationId="{5134408F-A0A1-47CB-4E73-442B798A26CA}"/>
          </ac:picMkLst>
        </pc:picChg>
        <pc:picChg chg="del">
          <ac:chgData name="颜 铭" userId="cfcc350ea44d8bc3" providerId="LiveId" clId="{40194447-8B9F-4729-9535-66D724674BC6}" dt="2023-06-05T13:33:11.043" v="2023" actId="478"/>
          <ac:picMkLst>
            <pc:docMk/>
            <pc:sldMk cId="3141420972" sldId="1257"/>
            <ac:picMk id="17" creationId="{9F2F9AEE-2DCE-4864-5710-A226CA4EF617}"/>
          </ac:picMkLst>
        </pc:picChg>
      </pc:sldChg>
      <pc:sldChg chg="delSp modSp add mod delAnim">
        <pc:chgData name="颜 铭" userId="cfcc350ea44d8bc3" providerId="LiveId" clId="{40194447-8B9F-4729-9535-66D724674BC6}" dt="2023-06-05T13:37:02.314" v="2140" actId="14100"/>
        <pc:sldMkLst>
          <pc:docMk/>
          <pc:sldMk cId="4286118512" sldId="1258"/>
        </pc:sldMkLst>
        <pc:spChg chg="mod">
          <ac:chgData name="颜 铭" userId="cfcc350ea44d8bc3" providerId="LiveId" clId="{40194447-8B9F-4729-9535-66D724674BC6}" dt="2023-06-05T13:36:46.311" v="2132" actId="20577"/>
          <ac:spMkLst>
            <pc:docMk/>
            <pc:sldMk cId="4286118512" sldId="1258"/>
            <ac:spMk id="2" creationId="{A3F2A2B1-9EB3-4DFB-2C10-CF804311CAFC}"/>
          </ac:spMkLst>
        </pc:spChg>
        <pc:grpChg chg="del mod">
          <ac:chgData name="颜 铭" userId="cfcc350ea44d8bc3" providerId="LiveId" clId="{40194447-8B9F-4729-9535-66D724674BC6}" dt="2023-06-05T13:36:23.313" v="2061" actId="478"/>
          <ac:grpSpMkLst>
            <pc:docMk/>
            <pc:sldMk cId="4286118512" sldId="1258"/>
            <ac:grpSpMk id="12" creationId="{00000000-0000-0000-0000-000000000000}"/>
          </ac:grpSpMkLst>
        </pc:grpChg>
        <pc:picChg chg="mod">
          <ac:chgData name="颜 铭" userId="cfcc350ea44d8bc3" providerId="LiveId" clId="{40194447-8B9F-4729-9535-66D724674BC6}" dt="2023-06-05T13:37:02.314" v="2140" actId="14100"/>
          <ac:picMkLst>
            <pc:docMk/>
            <pc:sldMk cId="4286118512" sldId="1258"/>
            <ac:picMk id="10" creationId="{5134408F-A0A1-47CB-4E73-442B798A26C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54B52-7372-4886-AD43-BA8FEA5C0758}" type="datetimeFigureOut">
              <a:rPr lang="zh-CN" altLang="en-US" smtClean="0"/>
              <a:t>2023/6/6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9DCDD8-7376-41F1-8E8F-DAA43F1F085D}" type="slidenum">
              <a:rPr lang="zh-CN" altLang="en-US" smtClean="0"/>
              <a:t>‹#›</a:t>
            </a:fld>
            <a:endParaRPr lang="zh-CN" altLang="en-US"/>
          </a:p>
        </p:txBody>
      </p:sp>
    </p:spTree>
    <p:extLst>
      <p:ext uri="{BB962C8B-B14F-4D97-AF65-F5344CB8AC3E}">
        <p14:creationId xmlns:p14="http://schemas.microsoft.com/office/powerpoint/2010/main" val="4200455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64546F-2F9A-1F8C-126A-A7C76A85458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2C0A7B4-67D3-F88D-41D4-1C5C14099C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85EA01E-CBE5-75E7-E621-C22FD59CA125}"/>
              </a:ext>
            </a:extLst>
          </p:cNvPr>
          <p:cNvSpPr>
            <a:spLocks noGrp="1"/>
          </p:cNvSpPr>
          <p:nvPr>
            <p:ph type="dt" sz="half" idx="10"/>
          </p:nvPr>
        </p:nvSpPr>
        <p:spPr/>
        <p:txBody>
          <a:bodyPr/>
          <a:lstStyle/>
          <a:p>
            <a:fld id="{5C417C4E-5F9A-4CFE-A3D6-C4019F297121}" type="datetimeFigureOut">
              <a:rPr lang="zh-CN" altLang="en-US" smtClean="0"/>
              <a:t>2023/6/6</a:t>
            </a:fld>
            <a:endParaRPr lang="zh-CN" altLang="en-US"/>
          </a:p>
        </p:txBody>
      </p:sp>
      <p:sp>
        <p:nvSpPr>
          <p:cNvPr id="5" name="页脚占位符 4">
            <a:extLst>
              <a:ext uri="{FF2B5EF4-FFF2-40B4-BE49-F238E27FC236}">
                <a16:creationId xmlns:a16="http://schemas.microsoft.com/office/drawing/2014/main" id="{5502485A-7A15-E7E7-0F8C-70252EC29A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0B259D-5610-E4E9-0EAA-DA6BA1614F6C}"/>
              </a:ext>
            </a:extLst>
          </p:cNvPr>
          <p:cNvSpPr>
            <a:spLocks noGrp="1"/>
          </p:cNvSpPr>
          <p:nvPr>
            <p:ph type="sldNum" sz="quarter" idx="12"/>
          </p:nvPr>
        </p:nvSpPr>
        <p:spPr/>
        <p:txBody>
          <a:bodyPr/>
          <a:lstStyle/>
          <a:p>
            <a:fld id="{1B3F324B-92F3-47F5-8432-C1D4B6EB88C7}" type="slidenum">
              <a:rPr lang="zh-CN" altLang="en-US" smtClean="0"/>
              <a:t>‹#›</a:t>
            </a:fld>
            <a:endParaRPr lang="zh-CN" altLang="en-US"/>
          </a:p>
        </p:txBody>
      </p:sp>
    </p:spTree>
    <p:extLst>
      <p:ext uri="{BB962C8B-B14F-4D97-AF65-F5344CB8AC3E}">
        <p14:creationId xmlns:p14="http://schemas.microsoft.com/office/powerpoint/2010/main" val="1959583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EE13C-92D7-129F-0953-0CB815952F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84A1910-E327-9022-D823-A1391546205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44F735-17E5-E9C7-B6EA-7674EB8A8ADE}"/>
              </a:ext>
            </a:extLst>
          </p:cNvPr>
          <p:cNvSpPr>
            <a:spLocks noGrp="1"/>
          </p:cNvSpPr>
          <p:nvPr>
            <p:ph type="dt" sz="half" idx="10"/>
          </p:nvPr>
        </p:nvSpPr>
        <p:spPr/>
        <p:txBody>
          <a:bodyPr/>
          <a:lstStyle/>
          <a:p>
            <a:fld id="{5C417C4E-5F9A-4CFE-A3D6-C4019F297121}" type="datetimeFigureOut">
              <a:rPr lang="zh-CN" altLang="en-US" smtClean="0"/>
              <a:t>2023/6/6</a:t>
            </a:fld>
            <a:endParaRPr lang="zh-CN" altLang="en-US"/>
          </a:p>
        </p:txBody>
      </p:sp>
      <p:sp>
        <p:nvSpPr>
          <p:cNvPr id="5" name="页脚占位符 4">
            <a:extLst>
              <a:ext uri="{FF2B5EF4-FFF2-40B4-BE49-F238E27FC236}">
                <a16:creationId xmlns:a16="http://schemas.microsoft.com/office/drawing/2014/main" id="{93D05F26-F0C2-47E6-E408-6224BF1E4D9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7749AD2-66E8-CF74-0A60-BF3A1ED81E9D}"/>
              </a:ext>
            </a:extLst>
          </p:cNvPr>
          <p:cNvSpPr>
            <a:spLocks noGrp="1"/>
          </p:cNvSpPr>
          <p:nvPr>
            <p:ph type="sldNum" sz="quarter" idx="12"/>
          </p:nvPr>
        </p:nvSpPr>
        <p:spPr/>
        <p:txBody>
          <a:bodyPr/>
          <a:lstStyle/>
          <a:p>
            <a:fld id="{1B3F324B-92F3-47F5-8432-C1D4B6EB88C7}" type="slidenum">
              <a:rPr lang="zh-CN" altLang="en-US" smtClean="0"/>
              <a:t>‹#›</a:t>
            </a:fld>
            <a:endParaRPr lang="zh-CN" altLang="en-US"/>
          </a:p>
        </p:txBody>
      </p:sp>
    </p:spTree>
    <p:extLst>
      <p:ext uri="{BB962C8B-B14F-4D97-AF65-F5344CB8AC3E}">
        <p14:creationId xmlns:p14="http://schemas.microsoft.com/office/powerpoint/2010/main" val="3378086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DBDDBA-3161-A446-2A6D-8BAE842A4A4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17D320-E7A4-72E0-5007-065F5D3FC0B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1E613-AD2F-E04A-39A4-64F6A17A311F}"/>
              </a:ext>
            </a:extLst>
          </p:cNvPr>
          <p:cNvSpPr>
            <a:spLocks noGrp="1"/>
          </p:cNvSpPr>
          <p:nvPr>
            <p:ph type="dt" sz="half" idx="10"/>
          </p:nvPr>
        </p:nvSpPr>
        <p:spPr/>
        <p:txBody>
          <a:bodyPr/>
          <a:lstStyle/>
          <a:p>
            <a:fld id="{5C417C4E-5F9A-4CFE-A3D6-C4019F297121}" type="datetimeFigureOut">
              <a:rPr lang="zh-CN" altLang="en-US" smtClean="0"/>
              <a:t>2023/6/6</a:t>
            </a:fld>
            <a:endParaRPr lang="zh-CN" altLang="en-US"/>
          </a:p>
        </p:txBody>
      </p:sp>
      <p:sp>
        <p:nvSpPr>
          <p:cNvPr id="5" name="页脚占位符 4">
            <a:extLst>
              <a:ext uri="{FF2B5EF4-FFF2-40B4-BE49-F238E27FC236}">
                <a16:creationId xmlns:a16="http://schemas.microsoft.com/office/drawing/2014/main" id="{6B63F457-AC74-0E15-8CD1-C8EFF10D60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6433D1-EB6A-06CA-7F26-070736003E9C}"/>
              </a:ext>
            </a:extLst>
          </p:cNvPr>
          <p:cNvSpPr>
            <a:spLocks noGrp="1"/>
          </p:cNvSpPr>
          <p:nvPr>
            <p:ph type="sldNum" sz="quarter" idx="12"/>
          </p:nvPr>
        </p:nvSpPr>
        <p:spPr/>
        <p:txBody>
          <a:bodyPr/>
          <a:lstStyle/>
          <a:p>
            <a:fld id="{1B3F324B-92F3-47F5-8432-C1D4B6EB88C7}" type="slidenum">
              <a:rPr lang="zh-CN" altLang="en-US" smtClean="0"/>
              <a:t>‹#›</a:t>
            </a:fld>
            <a:endParaRPr lang="zh-CN" altLang="en-US"/>
          </a:p>
        </p:txBody>
      </p:sp>
    </p:spTree>
    <p:extLst>
      <p:ext uri="{BB962C8B-B14F-4D97-AF65-F5344CB8AC3E}">
        <p14:creationId xmlns:p14="http://schemas.microsoft.com/office/powerpoint/2010/main" val="1373358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7D1DF75-046F-45E3-AD67-B50A2CD1A2C8}" type="datetimeFigureOut">
              <a:rPr lang="zh-CN" altLang="en-US" smtClean="0"/>
              <a:t>2023/6/6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99D067-CA33-45C1-B471-B3A7CB74727C}" type="slidenum">
              <a:rPr lang="zh-CN" altLang="en-US" smtClean="0"/>
              <a:t>‹#›</a:t>
            </a:fld>
            <a:endParaRPr lang="zh-CN" altLang="en-US"/>
          </a:p>
        </p:txBody>
      </p:sp>
    </p:spTree>
    <p:extLst>
      <p:ext uri="{BB962C8B-B14F-4D97-AF65-F5344CB8AC3E}">
        <p14:creationId xmlns:p14="http://schemas.microsoft.com/office/powerpoint/2010/main" val="277874416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7D1DF75-046F-45E3-AD67-B50A2CD1A2C8}" type="datetimeFigureOut">
              <a:rPr lang="zh-CN" altLang="en-US" smtClean="0"/>
              <a:t>2023/6/6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99D067-CA33-45C1-B471-B3A7CB74727C}" type="slidenum">
              <a:rPr lang="zh-CN" altLang="en-US" smtClean="0"/>
              <a:t>‹#›</a:t>
            </a:fld>
            <a:endParaRPr lang="zh-CN" altLang="en-US"/>
          </a:p>
        </p:txBody>
      </p:sp>
    </p:spTree>
    <p:extLst>
      <p:ext uri="{BB962C8B-B14F-4D97-AF65-F5344CB8AC3E}">
        <p14:creationId xmlns:p14="http://schemas.microsoft.com/office/powerpoint/2010/main" val="406760437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7D1DF75-046F-45E3-AD67-B50A2CD1A2C8}" type="datetimeFigureOut">
              <a:rPr lang="zh-CN" altLang="en-US" smtClean="0"/>
              <a:t>2023/6/6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99D067-CA33-45C1-B471-B3A7CB74727C}" type="slidenum">
              <a:rPr lang="zh-CN" altLang="en-US" smtClean="0"/>
              <a:t>‹#›</a:t>
            </a:fld>
            <a:endParaRPr lang="zh-CN" altLang="en-US"/>
          </a:p>
        </p:txBody>
      </p:sp>
    </p:spTree>
    <p:extLst>
      <p:ext uri="{BB962C8B-B14F-4D97-AF65-F5344CB8AC3E}">
        <p14:creationId xmlns:p14="http://schemas.microsoft.com/office/powerpoint/2010/main" val="326870438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77D1DF75-046F-45E3-AD67-B50A2CD1A2C8}" type="datetimeFigureOut">
              <a:rPr lang="zh-CN" altLang="en-US" smtClean="0"/>
              <a:t>2023/6/6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99D067-CA33-45C1-B471-B3A7CB74727C}" type="slidenum">
              <a:rPr lang="zh-CN" altLang="en-US" smtClean="0"/>
              <a:t>‹#›</a:t>
            </a:fld>
            <a:endParaRPr lang="zh-CN" altLang="en-US"/>
          </a:p>
        </p:txBody>
      </p:sp>
    </p:spTree>
    <p:extLst>
      <p:ext uri="{BB962C8B-B14F-4D97-AF65-F5344CB8AC3E}">
        <p14:creationId xmlns:p14="http://schemas.microsoft.com/office/powerpoint/2010/main" val="72633931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77D1DF75-046F-45E3-AD67-B50A2CD1A2C8}" type="datetimeFigureOut">
              <a:rPr lang="zh-CN" altLang="en-US" smtClean="0"/>
              <a:t>2023/6/6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99D067-CA33-45C1-B471-B3A7CB74727C}" type="slidenum">
              <a:rPr lang="zh-CN" altLang="en-US" smtClean="0"/>
              <a:t>‹#›</a:t>
            </a:fld>
            <a:endParaRPr lang="zh-CN" altLang="en-US"/>
          </a:p>
        </p:txBody>
      </p:sp>
    </p:spTree>
    <p:extLst>
      <p:ext uri="{BB962C8B-B14F-4D97-AF65-F5344CB8AC3E}">
        <p14:creationId xmlns:p14="http://schemas.microsoft.com/office/powerpoint/2010/main" val="95620804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7D1DF75-046F-45E3-AD67-B50A2CD1A2C8}" type="datetimeFigureOut">
              <a:rPr lang="zh-CN" altLang="en-US" smtClean="0"/>
              <a:t>2023/6/6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99D067-CA33-45C1-B471-B3A7CB74727C}" type="slidenum">
              <a:rPr lang="zh-CN" altLang="en-US" smtClean="0"/>
              <a:t>‹#›</a:t>
            </a:fld>
            <a:endParaRPr lang="zh-CN" altLang="en-US"/>
          </a:p>
        </p:txBody>
      </p:sp>
    </p:spTree>
    <p:extLst>
      <p:ext uri="{BB962C8B-B14F-4D97-AF65-F5344CB8AC3E}">
        <p14:creationId xmlns:p14="http://schemas.microsoft.com/office/powerpoint/2010/main" val="72016559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D1DF75-046F-45E3-AD67-B50A2CD1A2C8}" type="datetimeFigureOut">
              <a:rPr lang="zh-CN" altLang="en-US" smtClean="0"/>
              <a:t>2023/6/6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799D067-CA33-45C1-B471-B3A7CB74727C}" type="slidenum">
              <a:rPr lang="zh-CN" altLang="en-US" smtClean="0"/>
              <a:t>‹#›</a:t>
            </a:fld>
            <a:endParaRPr lang="zh-CN" altLang="en-US"/>
          </a:p>
        </p:txBody>
      </p:sp>
    </p:spTree>
    <p:extLst>
      <p:ext uri="{BB962C8B-B14F-4D97-AF65-F5344CB8AC3E}">
        <p14:creationId xmlns:p14="http://schemas.microsoft.com/office/powerpoint/2010/main" val="43179723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7D1DF75-046F-45E3-AD67-B50A2CD1A2C8}" type="datetimeFigureOut">
              <a:rPr lang="zh-CN" altLang="en-US" smtClean="0"/>
              <a:t>2023/6/6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99D067-CA33-45C1-B471-B3A7CB74727C}" type="slidenum">
              <a:rPr lang="zh-CN" altLang="en-US" smtClean="0"/>
              <a:t>‹#›</a:t>
            </a:fld>
            <a:endParaRPr lang="zh-CN" altLang="en-US"/>
          </a:p>
        </p:txBody>
      </p:sp>
    </p:spTree>
    <p:extLst>
      <p:ext uri="{BB962C8B-B14F-4D97-AF65-F5344CB8AC3E}">
        <p14:creationId xmlns:p14="http://schemas.microsoft.com/office/powerpoint/2010/main" val="245088377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0789C-D719-2477-4BC2-F6691AFDCD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E83DB9D-618E-65AF-C41A-1D2BDFDB1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4932E32-FD72-DE6F-2FDD-641F3EEA8FF4}"/>
              </a:ext>
            </a:extLst>
          </p:cNvPr>
          <p:cNvSpPr>
            <a:spLocks noGrp="1"/>
          </p:cNvSpPr>
          <p:nvPr>
            <p:ph type="dt" sz="half" idx="10"/>
          </p:nvPr>
        </p:nvSpPr>
        <p:spPr/>
        <p:txBody>
          <a:bodyPr/>
          <a:lstStyle/>
          <a:p>
            <a:fld id="{5C417C4E-5F9A-4CFE-A3D6-C4019F297121}" type="datetimeFigureOut">
              <a:rPr lang="zh-CN" altLang="en-US" smtClean="0"/>
              <a:t>2023/6/6</a:t>
            </a:fld>
            <a:endParaRPr lang="zh-CN" altLang="en-US"/>
          </a:p>
        </p:txBody>
      </p:sp>
      <p:sp>
        <p:nvSpPr>
          <p:cNvPr id="5" name="页脚占位符 4">
            <a:extLst>
              <a:ext uri="{FF2B5EF4-FFF2-40B4-BE49-F238E27FC236}">
                <a16:creationId xmlns:a16="http://schemas.microsoft.com/office/drawing/2014/main" id="{71284AFE-FC2B-4970-285E-7F7A399D16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A9E545-E2D3-423A-43E5-A65E9A799185}"/>
              </a:ext>
            </a:extLst>
          </p:cNvPr>
          <p:cNvSpPr>
            <a:spLocks noGrp="1"/>
          </p:cNvSpPr>
          <p:nvPr>
            <p:ph type="sldNum" sz="quarter" idx="12"/>
          </p:nvPr>
        </p:nvSpPr>
        <p:spPr/>
        <p:txBody>
          <a:bodyPr/>
          <a:lstStyle/>
          <a:p>
            <a:fld id="{1B3F324B-92F3-47F5-8432-C1D4B6EB88C7}" type="slidenum">
              <a:rPr lang="zh-CN" altLang="en-US" smtClean="0"/>
              <a:t>‹#›</a:t>
            </a:fld>
            <a:endParaRPr lang="zh-CN" altLang="en-US"/>
          </a:p>
        </p:txBody>
      </p:sp>
    </p:spTree>
    <p:extLst>
      <p:ext uri="{BB962C8B-B14F-4D97-AF65-F5344CB8AC3E}">
        <p14:creationId xmlns:p14="http://schemas.microsoft.com/office/powerpoint/2010/main" val="22951064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7D1DF75-046F-45E3-AD67-B50A2CD1A2C8}" type="datetimeFigureOut">
              <a:rPr lang="zh-CN" altLang="en-US" smtClean="0"/>
              <a:t>2023/6/6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99D067-CA33-45C1-B471-B3A7CB74727C}" type="slidenum">
              <a:rPr lang="zh-CN" altLang="en-US" smtClean="0"/>
              <a:t>‹#›</a:t>
            </a:fld>
            <a:endParaRPr lang="zh-CN" altLang="en-US"/>
          </a:p>
        </p:txBody>
      </p:sp>
    </p:spTree>
    <p:extLst>
      <p:ext uri="{BB962C8B-B14F-4D97-AF65-F5344CB8AC3E}">
        <p14:creationId xmlns:p14="http://schemas.microsoft.com/office/powerpoint/2010/main" val="209444893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7D1DF75-046F-45E3-AD67-B50A2CD1A2C8}" type="datetimeFigureOut">
              <a:rPr lang="zh-CN" altLang="en-US" smtClean="0"/>
              <a:t>2023/6/6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99D067-CA33-45C1-B471-B3A7CB74727C}" type="slidenum">
              <a:rPr lang="zh-CN" altLang="en-US" smtClean="0"/>
              <a:t>‹#›</a:t>
            </a:fld>
            <a:endParaRPr lang="zh-CN" altLang="en-US"/>
          </a:p>
        </p:txBody>
      </p:sp>
    </p:spTree>
    <p:extLst>
      <p:ext uri="{BB962C8B-B14F-4D97-AF65-F5344CB8AC3E}">
        <p14:creationId xmlns:p14="http://schemas.microsoft.com/office/powerpoint/2010/main" val="209901466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7D1DF75-046F-45E3-AD67-B50A2CD1A2C8}" type="datetimeFigureOut">
              <a:rPr lang="zh-CN" altLang="en-US" smtClean="0"/>
              <a:t>2023/6/6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99D067-CA33-45C1-B471-B3A7CB74727C}" type="slidenum">
              <a:rPr lang="zh-CN" altLang="en-US" smtClean="0"/>
              <a:t>‹#›</a:t>
            </a:fld>
            <a:endParaRPr lang="zh-CN" altLang="en-US"/>
          </a:p>
        </p:txBody>
      </p:sp>
    </p:spTree>
    <p:extLst>
      <p:ext uri="{BB962C8B-B14F-4D97-AF65-F5344CB8AC3E}">
        <p14:creationId xmlns:p14="http://schemas.microsoft.com/office/powerpoint/2010/main" val="17754031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13" name="任意形状 12"/>
          <p:cNvSpPr/>
          <p:nvPr userDrawn="1"/>
        </p:nvSpPr>
        <p:spPr>
          <a:xfrm rot="17065950">
            <a:off x="335783" y="1390925"/>
            <a:ext cx="5320143" cy="4727339"/>
          </a:xfrm>
          <a:custGeom>
            <a:avLst/>
            <a:gdLst>
              <a:gd name="connsiteX0" fmla="*/ 6011643 w 6011643"/>
              <a:gd name="connsiteY0" fmla="*/ 0 h 5320142"/>
              <a:gd name="connsiteX1" fmla="*/ 6011643 w 6011643"/>
              <a:gd name="connsiteY1" fmla="*/ 5082558 h 5320142"/>
              <a:gd name="connsiteX2" fmla="*/ 5987141 w 6011643"/>
              <a:gd name="connsiteY2" fmla="*/ 5084850 h 5320142"/>
              <a:gd name="connsiteX3" fmla="*/ 1978407 w 6011643"/>
              <a:gd name="connsiteY3" fmla="*/ 5129704 h 5320142"/>
              <a:gd name="connsiteX4" fmla="*/ 659399 w 6011643"/>
              <a:gd name="connsiteY4" fmla="*/ 3311091 h 5320142"/>
              <a:gd name="connsiteX5" fmla="*/ 1326 w 6011643"/>
              <a:gd name="connsiteY5" fmla="*/ 1462557 h 5320142"/>
              <a:gd name="connsiteX6" fmla="*/ 580681 w 6011643"/>
              <a:gd name="connsiteY6" fmla="*/ 193711 h 5320142"/>
              <a:gd name="connsiteX7" fmla="*/ 758828 w 6011643"/>
              <a:gd name="connsiteY7" fmla="*/ 0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1643" h="5320142">
                <a:moveTo>
                  <a:pt x="6011643" y="0"/>
                </a:moveTo>
                <a:lnTo>
                  <a:pt x="6011643" y="5082558"/>
                </a:lnTo>
                <a:lnTo>
                  <a:pt x="5987141" y="5084850"/>
                </a:lnTo>
                <a:cubicBezTo>
                  <a:pt x="3839125" y="5290988"/>
                  <a:pt x="2631481" y="5469584"/>
                  <a:pt x="1978407" y="5129704"/>
                </a:cubicBezTo>
                <a:cubicBezTo>
                  <a:pt x="1232037" y="4741268"/>
                  <a:pt x="1096488" y="4101578"/>
                  <a:pt x="659399" y="3311091"/>
                </a:cubicBezTo>
                <a:cubicBezTo>
                  <a:pt x="283081" y="2438698"/>
                  <a:pt x="46145" y="2338426"/>
                  <a:pt x="1326" y="1462557"/>
                </a:cubicBezTo>
                <a:cubicBezTo>
                  <a:pt x="-21084" y="1024623"/>
                  <a:pt x="243523" y="587123"/>
                  <a:pt x="580681" y="193711"/>
                </a:cubicBezTo>
                <a:lnTo>
                  <a:pt x="758828"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5" name="任意形状 4"/>
          <p:cNvSpPr/>
          <p:nvPr userDrawn="1"/>
        </p:nvSpPr>
        <p:spPr>
          <a:xfrm flipH="1">
            <a:off x="-14506" y="0"/>
            <a:ext cx="5988586" cy="5320142"/>
          </a:xfrm>
          <a:custGeom>
            <a:avLst/>
            <a:gdLst>
              <a:gd name="connsiteX0" fmla="*/ 758828 w 5988586"/>
              <a:gd name="connsiteY0" fmla="*/ 0 h 5320142"/>
              <a:gd name="connsiteX1" fmla="*/ 5988586 w 5988586"/>
              <a:gd name="connsiteY1" fmla="*/ 0 h 5320142"/>
              <a:gd name="connsiteX2" fmla="*/ 5988586 w 5988586"/>
              <a:gd name="connsiteY2" fmla="*/ 5084714 h 5320142"/>
              <a:gd name="connsiteX3" fmla="*/ 5987141 w 5988586"/>
              <a:gd name="connsiteY3" fmla="*/ 5084849 h 5320142"/>
              <a:gd name="connsiteX4" fmla="*/ 1978407 w 5988586"/>
              <a:gd name="connsiteY4" fmla="*/ 5129703 h 5320142"/>
              <a:gd name="connsiteX5" fmla="*/ 659399 w 5988586"/>
              <a:gd name="connsiteY5" fmla="*/ 3311092 h 5320142"/>
              <a:gd name="connsiteX6" fmla="*/ 1326 w 5988586"/>
              <a:gd name="connsiteY6" fmla="*/ 1462557 h 5320142"/>
              <a:gd name="connsiteX7" fmla="*/ 580681 w 5988586"/>
              <a:gd name="connsiteY7" fmla="*/ 193711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8586" h="5320142">
                <a:moveTo>
                  <a:pt x="758828" y="0"/>
                </a:moveTo>
                <a:lnTo>
                  <a:pt x="5988586" y="0"/>
                </a:lnTo>
                <a:lnTo>
                  <a:pt x="5988586" y="5084714"/>
                </a:lnTo>
                <a:lnTo>
                  <a:pt x="5987141" y="5084849"/>
                </a:lnTo>
                <a:cubicBezTo>
                  <a:pt x="3839125" y="5290988"/>
                  <a:pt x="2631481" y="5469584"/>
                  <a:pt x="1978407" y="5129703"/>
                </a:cubicBezTo>
                <a:cubicBezTo>
                  <a:pt x="1232037" y="4741268"/>
                  <a:pt x="1096488" y="4101578"/>
                  <a:pt x="659399" y="3311092"/>
                </a:cubicBezTo>
                <a:cubicBezTo>
                  <a:pt x="283081" y="2438698"/>
                  <a:pt x="46145" y="2338426"/>
                  <a:pt x="1326" y="1462557"/>
                </a:cubicBezTo>
                <a:cubicBezTo>
                  <a:pt x="-21084" y="1024623"/>
                  <a:pt x="243523" y="587123"/>
                  <a:pt x="580681" y="193711"/>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7" name="同心圆 6"/>
          <p:cNvSpPr>
            <a:spLocks noChangeAspect="1"/>
          </p:cNvSpPr>
          <p:nvPr userDrawn="1"/>
        </p:nvSpPr>
        <p:spPr>
          <a:xfrm>
            <a:off x="1292842" y="5851887"/>
            <a:ext cx="674805" cy="674805"/>
          </a:xfrm>
          <a:prstGeom prst="donut">
            <a:avLst>
              <a:gd name="adj" fmla="val 915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同心圆 8"/>
          <p:cNvSpPr>
            <a:spLocks noChangeAspect="1"/>
          </p:cNvSpPr>
          <p:nvPr userDrawn="1"/>
        </p:nvSpPr>
        <p:spPr>
          <a:xfrm>
            <a:off x="5579755" y="413673"/>
            <a:ext cx="346282" cy="346282"/>
          </a:xfrm>
          <a:prstGeom prst="donut">
            <a:avLst>
              <a:gd name="adj" fmla="val 12366"/>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同心圆 9"/>
          <p:cNvSpPr>
            <a:spLocks noChangeAspect="1"/>
          </p:cNvSpPr>
          <p:nvPr userDrawn="1"/>
        </p:nvSpPr>
        <p:spPr>
          <a:xfrm>
            <a:off x="5490906" y="1108325"/>
            <a:ext cx="177697" cy="177697"/>
          </a:xfrm>
          <a:prstGeom prst="donut">
            <a:avLst>
              <a:gd name="adj" fmla="val 12366"/>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同心圆 10"/>
          <p:cNvSpPr>
            <a:spLocks noChangeAspect="1"/>
          </p:cNvSpPr>
          <p:nvPr userDrawn="1"/>
        </p:nvSpPr>
        <p:spPr>
          <a:xfrm>
            <a:off x="5221479" y="863676"/>
            <a:ext cx="110335" cy="110335"/>
          </a:xfrm>
          <a:prstGeom prst="donut">
            <a:avLst>
              <a:gd name="adj" fmla="val 12366"/>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4" name="组合 3"/>
          <p:cNvGrpSpPr>
            <a:grpSpLocks noChangeAspect="1"/>
          </p:cNvGrpSpPr>
          <p:nvPr userDrawn="1"/>
        </p:nvGrpSpPr>
        <p:grpSpPr>
          <a:xfrm>
            <a:off x="2939616" y="1455692"/>
            <a:ext cx="1925295" cy="1925295"/>
            <a:chOff x="2843351" y="1403913"/>
            <a:chExt cx="2117825" cy="2117825"/>
          </a:xfrm>
        </p:grpSpPr>
        <p:sp>
          <p:nvSpPr>
            <p:cNvPr id="6" name="同心圆 5"/>
            <p:cNvSpPr>
              <a:spLocks noChangeAspect="1"/>
            </p:cNvSpPr>
            <p:nvPr userDrawn="1"/>
          </p:nvSpPr>
          <p:spPr>
            <a:xfrm>
              <a:off x="2843351" y="1403913"/>
              <a:ext cx="2117825" cy="2117825"/>
            </a:xfrm>
            <a:prstGeom prst="donut">
              <a:avLst>
                <a:gd name="adj" fmla="val 7188"/>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kumimoji="1" lang="zh-CN" altLang="en-US"/>
            </a:p>
          </p:txBody>
        </p:sp>
        <p:sp>
          <p:nvSpPr>
            <p:cNvPr id="15" name="任意形状 14"/>
            <p:cNvSpPr>
              <a:spLocks noChangeAspect="1"/>
            </p:cNvSpPr>
            <p:nvPr userDrawn="1"/>
          </p:nvSpPr>
          <p:spPr>
            <a:xfrm>
              <a:off x="3256905" y="2175068"/>
              <a:ext cx="519768" cy="650276"/>
            </a:xfrm>
            <a:custGeom>
              <a:avLst/>
              <a:gdLst/>
              <a:ahLst/>
              <a:cxnLst/>
              <a:rect l="l" t="t" r="r" b="b"/>
              <a:pathLst>
                <a:path w="472516" h="591160">
                  <a:moveTo>
                    <a:pt x="0" y="0"/>
                  </a:moveTo>
                  <a:lnTo>
                    <a:pt x="472516" y="0"/>
                  </a:lnTo>
                  <a:lnTo>
                    <a:pt x="472516" y="591160"/>
                  </a:lnTo>
                  <a:lnTo>
                    <a:pt x="411480" y="591160"/>
                  </a:lnTo>
                  <a:lnTo>
                    <a:pt x="411480" y="543840"/>
                  </a:lnTo>
                  <a:lnTo>
                    <a:pt x="59665" y="543840"/>
                  </a:lnTo>
                  <a:lnTo>
                    <a:pt x="59665" y="591160"/>
                  </a:lnTo>
                  <a:lnTo>
                    <a:pt x="0" y="591160"/>
                  </a:lnTo>
                  <a:lnTo>
                    <a:pt x="0" y="0"/>
                  </a:lnTo>
                  <a:close/>
                  <a:moveTo>
                    <a:pt x="59665" y="57607"/>
                  </a:moveTo>
                  <a:lnTo>
                    <a:pt x="59665" y="161849"/>
                  </a:lnTo>
                  <a:lnTo>
                    <a:pt x="411480" y="161849"/>
                  </a:lnTo>
                  <a:lnTo>
                    <a:pt x="411480" y="57607"/>
                  </a:lnTo>
                  <a:lnTo>
                    <a:pt x="59665" y="57607"/>
                  </a:lnTo>
                  <a:close/>
                  <a:moveTo>
                    <a:pt x="59665" y="218085"/>
                  </a:moveTo>
                  <a:lnTo>
                    <a:pt x="59665" y="323698"/>
                  </a:lnTo>
                  <a:lnTo>
                    <a:pt x="411480" y="323698"/>
                  </a:lnTo>
                  <a:lnTo>
                    <a:pt x="411480" y="218085"/>
                  </a:lnTo>
                  <a:lnTo>
                    <a:pt x="59665" y="218085"/>
                  </a:lnTo>
                  <a:close/>
                  <a:moveTo>
                    <a:pt x="59665" y="379934"/>
                  </a:moveTo>
                  <a:lnTo>
                    <a:pt x="59665" y="486233"/>
                  </a:lnTo>
                  <a:lnTo>
                    <a:pt x="411480" y="486233"/>
                  </a:lnTo>
                  <a:lnTo>
                    <a:pt x="411480" y="379934"/>
                  </a:lnTo>
                  <a:lnTo>
                    <a:pt x="59665" y="379934"/>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kumimoji="1" lang="zh-CN" altLang="en-US"/>
            </a:p>
          </p:txBody>
        </p:sp>
        <p:sp>
          <p:nvSpPr>
            <p:cNvPr id="21" name="任意形状 20"/>
            <p:cNvSpPr>
              <a:spLocks noChangeAspect="1"/>
            </p:cNvSpPr>
            <p:nvPr userDrawn="1"/>
          </p:nvSpPr>
          <p:spPr>
            <a:xfrm>
              <a:off x="3935486" y="2166934"/>
              <a:ext cx="678942" cy="663265"/>
            </a:xfrm>
            <a:custGeom>
              <a:avLst/>
              <a:gdLst>
                <a:gd name="connsiteX0" fmla="*/ 84600 w 617220"/>
                <a:gd name="connsiteY0" fmla="*/ 288036 h 602968"/>
                <a:gd name="connsiteX1" fmla="*/ 218084 w 617220"/>
                <a:gd name="connsiteY1" fmla="*/ 381615 h 602968"/>
                <a:gd name="connsiteX2" fmla="*/ 179604 w 617220"/>
                <a:gd name="connsiteY2" fmla="*/ 419709 h 602968"/>
                <a:gd name="connsiteX3" fmla="*/ 48692 w 617220"/>
                <a:gd name="connsiteY3" fmla="*/ 323794 h 602968"/>
                <a:gd name="connsiteX4" fmla="*/ 483146 w 617220"/>
                <a:gd name="connsiteY4" fmla="*/ 0 h 602968"/>
                <a:gd name="connsiteX5" fmla="*/ 526008 w 617220"/>
                <a:gd name="connsiteY5" fmla="*/ 4018 h 602968"/>
                <a:gd name="connsiteX6" fmla="*/ 513664 w 617220"/>
                <a:gd name="connsiteY6" fmla="*/ 222885 h 602968"/>
                <a:gd name="connsiteX7" fmla="*/ 608304 w 617220"/>
                <a:gd name="connsiteY7" fmla="*/ 222885 h 602968"/>
                <a:gd name="connsiteX8" fmla="*/ 608304 w 617220"/>
                <a:gd name="connsiteY8" fmla="*/ 276377 h 602968"/>
                <a:gd name="connsiteX9" fmla="*/ 331927 w 617220"/>
                <a:gd name="connsiteY9" fmla="*/ 276377 h 602968"/>
                <a:gd name="connsiteX10" fmla="*/ 331927 w 617220"/>
                <a:gd name="connsiteY10" fmla="*/ 290372 h 602968"/>
                <a:gd name="connsiteX11" fmla="*/ 390767 w 617220"/>
                <a:gd name="connsiteY11" fmla="*/ 385419 h 602968"/>
                <a:gd name="connsiteX12" fmla="*/ 514189 w 617220"/>
                <a:gd name="connsiteY12" fmla="*/ 283235 h 602968"/>
                <a:gd name="connsiteX13" fmla="*/ 560298 w 617220"/>
                <a:gd name="connsiteY13" fmla="*/ 318125 h 602968"/>
                <a:gd name="connsiteX14" fmla="*/ 423824 w 617220"/>
                <a:gd name="connsiteY14" fmla="*/ 421734 h 602968"/>
                <a:gd name="connsiteX15" fmla="*/ 617220 w 617220"/>
                <a:gd name="connsiteY15" fmla="*/ 526180 h 602968"/>
                <a:gd name="connsiteX16" fmla="*/ 584355 w 617220"/>
                <a:gd name="connsiteY16" fmla="*/ 574700 h 602968"/>
                <a:gd name="connsiteX17" fmla="*/ 331927 w 617220"/>
                <a:gd name="connsiteY17" fmla="*/ 377875 h 602968"/>
                <a:gd name="connsiteX18" fmla="*/ 331927 w 617220"/>
                <a:gd name="connsiteY18" fmla="*/ 543839 h 602968"/>
                <a:gd name="connsiteX19" fmla="*/ 298087 w 617220"/>
                <a:gd name="connsiteY19" fmla="*/ 596646 h 602968"/>
                <a:gd name="connsiteX20" fmla="*/ 185134 w 617220"/>
                <a:gd name="connsiteY20" fmla="*/ 602732 h 602968"/>
                <a:gd name="connsiteX21" fmla="*/ 167335 w 617220"/>
                <a:gd name="connsiteY21" fmla="*/ 548640 h 602968"/>
                <a:gd name="connsiteX22" fmla="*/ 263069 w 617220"/>
                <a:gd name="connsiteY22" fmla="*/ 550826 h 602968"/>
                <a:gd name="connsiteX23" fmla="*/ 272262 w 617220"/>
                <a:gd name="connsiteY23" fmla="*/ 543153 h 602968"/>
                <a:gd name="connsiteX24" fmla="*/ 272262 w 617220"/>
                <a:gd name="connsiteY24" fmla="*/ 447141 h 602968"/>
                <a:gd name="connsiteX25" fmla="*/ 30689 w 617220"/>
                <a:gd name="connsiteY25" fmla="*/ 554126 h 602968"/>
                <a:gd name="connsiteX26" fmla="*/ 2743 w 617220"/>
                <a:gd name="connsiteY26" fmla="*/ 503891 h 602968"/>
                <a:gd name="connsiteX27" fmla="*/ 272262 w 617220"/>
                <a:gd name="connsiteY27" fmla="*/ 393799 h 602968"/>
                <a:gd name="connsiteX28" fmla="*/ 272262 w 617220"/>
                <a:gd name="connsiteY28" fmla="*/ 276377 h 602968"/>
                <a:gd name="connsiteX29" fmla="*/ 0 w 617220"/>
                <a:gd name="connsiteY29" fmla="*/ 276377 h 602968"/>
                <a:gd name="connsiteX30" fmla="*/ 0 w 617220"/>
                <a:gd name="connsiteY30" fmla="*/ 222885 h 602968"/>
                <a:gd name="connsiteX31" fmla="*/ 453667 w 617220"/>
                <a:gd name="connsiteY31" fmla="*/ 222885 h 602968"/>
                <a:gd name="connsiteX32" fmla="*/ 457428 w 617220"/>
                <a:gd name="connsiteY32" fmla="*/ 168021 h 602968"/>
                <a:gd name="connsiteX33" fmla="*/ 67208 w 617220"/>
                <a:gd name="connsiteY33" fmla="*/ 168021 h 602968"/>
                <a:gd name="connsiteX34" fmla="*/ 67208 w 617220"/>
                <a:gd name="connsiteY34" fmla="*/ 113156 h 602968"/>
                <a:gd name="connsiteX35" fmla="*/ 460418 w 617220"/>
                <a:gd name="connsiteY35" fmla="*/ 113156 h 602968"/>
                <a:gd name="connsiteX36" fmla="*/ 462915 w 617220"/>
                <a:gd name="connsiteY36" fmla="*/ 58293 h 602968"/>
                <a:gd name="connsiteX37" fmla="*/ 48006 w 617220"/>
                <a:gd name="connsiteY37" fmla="*/ 58293 h 602968"/>
                <a:gd name="connsiteX38" fmla="*/ 48006 w 617220"/>
                <a:gd name="connsiteY38" fmla="*/ 3428 h 602968"/>
                <a:gd name="connsiteX39" fmla="*/ 474852 w 617220"/>
                <a:gd name="connsiteY39" fmla="*/ 3428 h 60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17220" h="602968">
                  <a:moveTo>
                    <a:pt x="84600" y="288036"/>
                  </a:moveTo>
                  <a:cubicBezTo>
                    <a:pt x="145279" y="320904"/>
                    <a:pt x="189774" y="352097"/>
                    <a:pt x="218084" y="381615"/>
                  </a:cubicBezTo>
                  <a:lnTo>
                    <a:pt x="179604" y="419709"/>
                  </a:lnTo>
                  <a:cubicBezTo>
                    <a:pt x="148951" y="390027"/>
                    <a:pt x="105313" y="358055"/>
                    <a:pt x="48692" y="323794"/>
                  </a:cubicBezTo>
                  <a:close/>
                  <a:moveTo>
                    <a:pt x="483146" y="0"/>
                  </a:moveTo>
                  <a:lnTo>
                    <a:pt x="526008" y="4018"/>
                  </a:lnTo>
                  <a:cubicBezTo>
                    <a:pt x="524558" y="78220"/>
                    <a:pt x="520443" y="151176"/>
                    <a:pt x="513664" y="222885"/>
                  </a:cubicBezTo>
                  <a:lnTo>
                    <a:pt x="608304" y="222885"/>
                  </a:lnTo>
                  <a:lnTo>
                    <a:pt x="608304" y="276377"/>
                  </a:lnTo>
                  <a:lnTo>
                    <a:pt x="331927" y="276377"/>
                  </a:lnTo>
                  <a:lnTo>
                    <a:pt x="331927" y="290372"/>
                  </a:lnTo>
                  <a:cubicBezTo>
                    <a:pt x="347393" y="324383"/>
                    <a:pt x="367006" y="356066"/>
                    <a:pt x="390767" y="385419"/>
                  </a:cubicBezTo>
                  <a:cubicBezTo>
                    <a:pt x="439901" y="350372"/>
                    <a:pt x="481042" y="316311"/>
                    <a:pt x="514189" y="283235"/>
                  </a:cubicBezTo>
                  <a:lnTo>
                    <a:pt x="560298" y="318125"/>
                  </a:lnTo>
                  <a:cubicBezTo>
                    <a:pt x="516386" y="358959"/>
                    <a:pt x="470894" y="393495"/>
                    <a:pt x="423824" y="421734"/>
                  </a:cubicBezTo>
                  <a:cubicBezTo>
                    <a:pt x="475709" y="468490"/>
                    <a:pt x="540175" y="503305"/>
                    <a:pt x="617220" y="526180"/>
                  </a:cubicBezTo>
                  <a:cubicBezTo>
                    <a:pt x="604390" y="540860"/>
                    <a:pt x="593435" y="557033"/>
                    <a:pt x="584355" y="574700"/>
                  </a:cubicBezTo>
                  <a:cubicBezTo>
                    <a:pt x="469734" y="539767"/>
                    <a:pt x="385591" y="474159"/>
                    <a:pt x="331927" y="377875"/>
                  </a:cubicBezTo>
                  <a:lnTo>
                    <a:pt x="331927" y="543839"/>
                  </a:lnTo>
                  <a:cubicBezTo>
                    <a:pt x="331927" y="570771"/>
                    <a:pt x="320647" y="588373"/>
                    <a:pt x="298087" y="596646"/>
                  </a:cubicBezTo>
                  <a:cubicBezTo>
                    <a:pt x="282635" y="601675"/>
                    <a:pt x="244984" y="603704"/>
                    <a:pt x="185134" y="602732"/>
                  </a:cubicBezTo>
                  <a:cubicBezTo>
                    <a:pt x="182155" y="590223"/>
                    <a:pt x="176222" y="572192"/>
                    <a:pt x="167335" y="548640"/>
                  </a:cubicBezTo>
                  <a:cubicBezTo>
                    <a:pt x="214269" y="551426"/>
                    <a:pt x="246181" y="552154"/>
                    <a:pt x="263069" y="550826"/>
                  </a:cubicBezTo>
                  <a:cubicBezTo>
                    <a:pt x="269198" y="550547"/>
                    <a:pt x="272262" y="547990"/>
                    <a:pt x="272262" y="543153"/>
                  </a:cubicBezTo>
                  <a:lnTo>
                    <a:pt x="272262" y="447141"/>
                  </a:lnTo>
                  <a:cubicBezTo>
                    <a:pt x="198796" y="483060"/>
                    <a:pt x="118272" y="518722"/>
                    <a:pt x="30689" y="554126"/>
                  </a:cubicBezTo>
                  <a:lnTo>
                    <a:pt x="2743" y="503891"/>
                  </a:lnTo>
                  <a:cubicBezTo>
                    <a:pt x="42798" y="488068"/>
                    <a:pt x="132638" y="451370"/>
                    <a:pt x="272262" y="393799"/>
                  </a:cubicBezTo>
                  <a:lnTo>
                    <a:pt x="272262" y="276377"/>
                  </a:lnTo>
                  <a:lnTo>
                    <a:pt x="0" y="276377"/>
                  </a:lnTo>
                  <a:lnTo>
                    <a:pt x="0" y="222885"/>
                  </a:lnTo>
                  <a:lnTo>
                    <a:pt x="453667" y="222885"/>
                  </a:lnTo>
                  <a:lnTo>
                    <a:pt x="457428" y="168021"/>
                  </a:lnTo>
                  <a:lnTo>
                    <a:pt x="67208" y="168021"/>
                  </a:lnTo>
                  <a:lnTo>
                    <a:pt x="67208" y="113156"/>
                  </a:lnTo>
                  <a:lnTo>
                    <a:pt x="460418" y="113156"/>
                  </a:lnTo>
                  <a:lnTo>
                    <a:pt x="462915" y="58293"/>
                  </a:lnTo>
                  <a:lnTo>
                    <a:pt x="48006" y="58293"/>
                  </a:lnTo>
                  <a:lnTo>
                    <a:pt x="48006" y="3428"/>
                  </a:lnTo>
                  <a:lnTo>
                    <a:pt x="474852" y="3428"/>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kumimoji="1" lang="zh-CN" altLang="en-US"/>
            </a:p>
          </p:txBody>
        </p:sp>
      </p:grpSp>
      <p:sp>
        <p:nvSpPr>
          <p:cNvPr id="14" name="同心圆 13"/>
          <p:cNvSpPr>
            <a:spLocks noChangeAspect="1"/>
          </p:cNvSpPr>
          <p:nvPr userDrawn="1"/>
        </p:nvSpPr>
        <p:spPr>
          <a:xfrm>
            <a:off x="2736367" y="4190472"/>
            <a:ext cx="346282" cy="346282"/>
          </a:xfrm>
          <a:prstGeom prst="donut">
            <a:avLst>
              <a:gd name="adj" fmla="val 12366"/>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6" name="同心圆 15"/>
          <p:cNvSpPr>
            <a:spLocks noChangeAspect="1"/>
          </p:cNvSpPr>
          <p:nvPr userDrawn="1"/>
        </p:nvSpPr>
        <p:spPr>
          <a:xfrm>
            <a:off x="2647518" y="4885124"/>
            <a:ext cx="177697" cy="177697"/>
          </a:xfrm>
          <a:prstGeom prst="donut">
            <a:avLst>
              <a:gd name="adj" fmla="val 12366"/>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同心圆 16"/>
          <p:cNvSpPr>
            <a:spLocks noChangeAspect="1"/>
          </p:cNvSpPr>
          <p:nvPr userDrawn="1"/>
        </p:nvSpPr>
        <p:spPr>
          <a:xfrm>
            <a:off x="2378091" y="4640475"/>
            <a:ext cx="110335" cy="110335"/>
          </a:xfrm>
          <a:prstGeom prst="donut">
            <a:avLst>
              <a:gd name="adj" fmla="val 12366"/>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33550438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FCE34B-40E4-113A-C35C-5BF0E7B8A00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4543D0D-4649-3774-F4D9-18D8F69AFD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652D155-57DF-EFA5-7506-D691FA0550E0}"/>
              </a:ext>
            </a:extLst>
          </p:cNvPr>
          <p:cNvSpPr>
            <a:spLocks noGrp="1"/>
          </p:cNvSpPr>
          <p:nvPr>
            <p:ph type="dt" sz="half" idx="10"/>
          </p:nvPr>
        </p:nvSpPr>
        <p:spPr/>
        <p:txBody>
          <a:bodyPr/>
          <a:lstStyle/>
          <a:p>
            <a:fld id="{5C417C4E-5F9A-4CFE-A3D6-C4019F297121}" type="datetimeFigureOut">
              <a:rPr lang="zh-CN" altLang="en-US" smtClean="0"/>
              <a:t>2023/6/6</a:t>
            </a:fld>
            <a:endParaRPr lang="zh-CN" altLang="en-US"/>
          </a:p>
        </p:txBody>
      </p:sp>
      <p:sp>
        <p:nvSpPr>
          <p:cNvPr id="5" name="页脚占位符 4">
            <a:extLst>
              <a:ext uri="{FF2B5EF4-FFF2-40B4-BE49-F238E27FC236}">
                <a16:creationId xmlns:a16="http://schemas.microsoft.com/office/drawing/2014/main" id="{443C5161-58B3-468B-33F7-D69F405A85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A63994-BA44-F33A-1E82-BCBAE36C8B69}"/>
              </a:ext>
            </a:extLst>
          </p:cNvPr>
          <p:cNvSpPr>
            <a:spLocks noGrp="1"/>
          </p:cNvSpPr>
          <p:nvPr>
            <p:ph type="sldNum" sz="quarter" idx="12"/>
          </p:nvPr>
        </p:nvSpPr>
        <p:spPr/>
        <p:txBody>
          <a:bodyPr/>
          <a:lstStyle/>
          <a:p>
            <a:fld id="{1B3F324B-92F3-47F5-8432-C1D4B6EB88C7}" type="slidenum">
              <a:rPr lang="zh-CN" altLang="en-US" smtClean="0"/>
              <a:t>‹#›</a:t>
            </a:fld>
            <a:endParaRPr lang="zh-CN" altLang="en-US"/>
          </a:p>
        </p:txBody>
      </p:sp>
    </p:spTree>
    <p:extLst>
      <p:ext uri="{BB962C8B-B14F-4D97-AF65-F5344CB8AC3E}">
        <p14:creationId xmlns:p14="http://schemas.microsoft.com/office/powerpoint/2010/main" val="3500976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8AB9C5-044F-CC47-A3E0-74C68BBC50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E6536E7-6FA0-9583-9CA2-3A5D75B2C72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44323D7-6F11-4361-8A3E-DA288F68083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88F964-26AB-5350-6F23-DC66C88A83E8}"/>
              </a:ext>
            </a:extLst>
          </p:cNvPr>
          <p:cNvSpPr>
            <a:spLocks noGrp="1"/>
          </p:cNvSpPr>
          <p:nvPr>
            <p:ph type="dt" sz="half" idx="10"/>
          </p:nvPr>
        </p:nvSpPr>
        <p:spPr/>
        <p:txBody>
          <a:bodyPr/>
          <a:lstStyle/>
          <a:p>
            <a:fld id="{5C417C4E-5F9A-4CFE-A3D6-C4019F297121}" type="datetimeFigureOut">
              <a:rPr lang="zh-CN" altLang="en-US" smtClean="0"/>
              <a:t>2023/6/6</a:t>
            </a:fld>
            <a:endParaRPr lang="zh-CN" altLang="en-US"/>
          </a:p>
        </p:txBody>
      </p:sp>
      <p:sp>
        <p:nvSpPr>
          <p:cNvPr id="6" name="页脚占位符 5">
            <a:extLst>
              <a:ext uri="{FF2B5EF4-FFF2-40B4-BE49-F238E27FC236}">
                <a16:creationId xmlns:a16="http://schemas.microsoft.com/office/drawing/2014/main" id="{46D52D54-2DC8-69B9-2DDD-BD2CEE8433E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62B1E3-5E41-BE65-82FC-9077809A1CD4}"/>
              </a:ext>
            </a:extLst>
          </p:cNvPr>
          <p:cNvSpPr>
            <a:spLocks noGrp="1"/>
          </p:cNvSpPr>
          <p:nvPr>
            <p:ph type="sldNum" sz="quarter" idx="12"/>
          </p:nvPr>
        </p:nvSpPr>
        <p:spPr/>
        <p:txBody>
          <a:bodyPr/>
          <a:lstStyle/>
          <a:p>
            <a:fld id="{1B3F324B-92F3-47F5-8432-C1D4B6EB88C7}" type="slidenum">
              <a:rPr lang="zh-CN" altLang="en-US" smtClean="0"/>
              <a:t>‹#›</a:t>
            </a:fld>
            <a:endParaRPr lang="zh-CN" altLang="en-US"/>
          </a:p>
        </p:txBody>
      </p:sp>
    </p:spTree>
    <p:extLst>
      <p:ext uri="{BB962C8B-B14F-4D97-AF65-F5344CB8AC3E}">
        <p14:creationId xmlns:p14="http://schemas.microsoft.com/office/powerpoint/2010/main" val="2236070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EEFCD1-7257-764C-34A0-6EA3157BE2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CAB91C7-EEEC-9BC2-2C31-3817F3B746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7CBA64-D014-569F-F2EE-8EBB87EB295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C0AA10C-A0D7-8DA8-BF88-090283DA34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A67C960-E137-1226-5BA2-22EEAEA6E60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25AD954-BE75-B82B-F3B0-3F642EFD5A64}"/>
              </a:ext>
            </a:extLst>
          </p:cNvPr>
          <p:cNvSpPr>
            <a:spLocks noGrp="1"/>
          </p:cNvSpPr>
          <p:nvPr>
            <p:ph type="dt" sz="half" idx="10"/>
          </p:nvPr>
        </p:nvSpPr>
        <p:spPr/>
        <p:txBody>
          <a:bodyPr/>
          <a:lstStyle/>
          <a:p>
            <a:fld id="{5C417C4E-5F9A-4CFE-A3D6-C4019F297121}" type="datetimeFigureOut">
              <a:rPr lang="zh-CN" altLang="en-US" smtClean="0"/>
              <a:t>2023/6/6</a:t>
            </a:fld>
            <a:endParaRPr lang="zh-CN" altLang="en-US"/>
          </a:p>
        </p:txBody>
      </p:sp>
      <p:sp>
        <p:nvSpPr>
          <p:cNvPr id="8" name="页脚占位符 7">
            <a:extLst>
              <a:ext uri="{FF2B5EF4-FFF2-40B4-BE49-F238E27FC236}">
                <a16:creationId xmlns:a16="http://schemas.microsoft.com/office/drawing/2014/main" id="{D4CC65CE-B3E6-9CF5-0BC2-EEA4E7C190C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7A3AA5C-E361-FF3D-19E8-139E7C38AF97}"/>
              </a:ext>
            </a:extLst>
          </p:cNvPr>
          <p:cNvSpPr>
            <a:spLocks noGrp="1"/>
          </p:cNvSpPr>
          <p:nvPr>
            <p:ph type="sldNum" sz="quarter" idx="12"/>
          </p:nvPr>
        </p:nvSpPr>
        <p:spPr/>
        <p:txBody>
          <a:bodyPr/>
          <a:lstStyle/>
          <a:p>
            <a:fld id="{1B3F324B-92F3-47F5-8432-C1D4B6EB88C7}" type="slidenum">
              <a:rPr lang="zh-CN" altLang="en-US" smtClean="0"/>
              <a:t>‹#›</a:t>
            </a:fld>
            <a:endParaRPr lang="zh-CN" altLang="en-US"/>
          </a:p>
        </p:txBody>
      </p:sp>
    </p:spTree>
    <p:extLst>
      <p:ext uri="{BB962C8B-B14F-4D97-AF65-F5344CB8AC3E}">
        <p14:creationId xmlns:p14="http://schemas.microsoft.com/office/powerpoint/2010/main" val="3071578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7E9326-20F0-CA3D-0A0D-8A009B111D8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8AF1E51-AAFE-6DA5-D5AC-AFF1E6A5BB2C}"/>
              </a:ext>
            </a:extLst>
          </p:cNvPr>
          <p:cNvSpPr>
            <a:spLocks noGrp="1"/>
          </p:cNvSpPr>
          <p:nvPr>
            <p:ph type="dt" sz="half" idx="10"/>
          </p:nvPr>
        </p:nvSpPr>
        <p:spPr/>
        <p:txBody>
          <a:bodyPr/>
          <a:lstStyle/>
          <a:p>
            <a:fld id="{5C417C4E-5F9A-4CFE-A3D6-C4019F297121}" type="datetimeFigureOut">
              <a:rPr lang="zh-CN" altLang="en-US" smtClean="0"/>
              <a:t>2023/6/6</a:t>
            </a:fld>
            <a:endParaRPr lang="zh-CN" altLang="en-US"/>
          </a:p>
        </p:txBody>
      </p:sp>
      <p:sp>
        <p:nvSpPr>
          <p:cNvPr id="4" name="页脚占位符 3">
            <a:extLst>
              <a:ext uri="{FF2B5EF4-FFF2-40B4-BE49-F238E27FC236}">
                <a16:creationId xmlns:a16="http://schemas.microsoft.com/office/drawing/2014/main" id="{D613812D-EBA0-2EDF-2069-87447DA6EA0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BD422FC-35C5-B1E9-026D-2ABAEB5F5A16}"/>
              </a:ext>
            </a:extLst>
          </p:cNvPr>
          <p:cNvSpPr>
            <a:spLocks noGrp="1"/>
          </p:cNvSpPr>
          <p:nvPr>
            <p:ph type="sldNum" sz="quarter" idx="12"/>
          </p:nvPr>
        </p:nvSpPr>
        <p:spPr/>
        <p:txBody>
          <a:bodyPr/>
          <a:lstStyle/>
          <a:p>
            <a:fld id="{1B3F324B-92F3-47F5-8432-C1D4B6EB88C7}" type="slidenum">
              <a:rPr lang="zh-CN" altLang="en-US" smtClean="0"/>
              <a:t>‹#›</a:t>
            </a:fld>
            <a:endParaRPr lang="zh-CN" altLang="en-US"/>
          </a:p>
        </p:txBody>
      </p:sp>
    </p:spTree>
    <p:extLst>
      <p:ext uri="{BB962C8B-B14F-4D97-AF65-F5344CB8AC3E}">
        <p14:creationId xmlns:p14="http://schemas.microsoft.com/office/powerpoint/2010/main" val="3506857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A18F47D-85E6-7356-BB42-676962EAAF25}"/>
              </a:ext>
            </a:extLst>
          </p:cNvPr>
          <p:cNvSpPr>
            <a:spLocks noGrp="1"/>
          </p:cNvSpPr>
          <p:nvPr>
            <p:ph type="dt" sz="half" idx="10"/>
          </p:nvPr>
        </p:nvSpPr>
        <p:spPr/>
        <p:txBody>
          <a:bodyPr/>
          <a:lstStyle/>
          <a:p>
            <a:fld id="{5C417C4E-5F9A-4CFE-A3D6-C4019F297121}" type="datetimeFigureOut">
              <a:rPr lang="zh-CN" altLang="en-US" smtClean="0"/>
              <a:t>2023/6/6</a:t>
            </a:fld>
            <a:endParaRPr lang="zh-CN" altLang="en-US"/>
          </a:p>
        </p:txBody>
      </p:sp>
      <p:sp>
        <p:nvSpPr>
          <p:cNvPr id="3" name="页脚占位符 2">
            <a:extLst>
              <a:ext uri="{FF2B5EF4-FFF2-40B4-BE49-F238E27FC236}">
                <a16:creationId xmlns:a16="http://schemas.microsoft.com/office/drawing/2014/main" id="{1898E14B-2103-8A72-F9E4-2AC18E1F7A0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0768DEE-9D18-7A01-93EF-43380DAEE4CA}"/>
              </a:ext>
            </a:extLst>
          </p:cNvPr>
          <p:cNvSpPr>
            <a:spLocks noGrp="1"/>
          </p:cNvSpPr>
          <p:nvPr>
            <p:ph type="sldNum" sz="quarter" idx="12"/>
          </p:nvPr>
        </p:nvSpPr>
        <p:spPr/>
        <p:txBody>
          <a:bodyPr/>
          <a:lstStyle/>
          <a:p>
            <a:fld id="{1B3F324B-92F3-47F5-8432-C1D4B6EB88C7}" type="slidenum">
              <a:rPr lang="zh-CN" altLang="en-US" smtClean="0"/>
              <a:t>‹#›</a:t>
            </a:fld>
            <a:endParaRPr lang="zh-CN" altLang="en-US"/>
          </a:p>
        </p:txBody>
      </p:sp>
    </p:spTree>
    <p:extLst>
      <p:ext uri="{BB962C8B-B14F-4D97-AF65-F5344CB8AC3E}">
        <p14:creationId xmlns:p14="http://schemas.microsoft.com/office/powerpoint/2010/main" val="3247207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AF479-0E1A-BF20-A5E6-C139785631A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109519D-9396-D756-F0DF-FDC91BA9F0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565746-05D1-3A5D-115B-5B2464B211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5FE297F-4DAC-5B65-6F20-ED66169D415D}"/>
              </a:ext>
            </a:extLst>
          </p:cNvPr>
          <p:cNvSpPr>
            <a:spLocks noGrp="1"/>
          </p:cNvSpPr>
          <p:nvPr>
            <p:ph type="dt" sz="half" idx="10"/>
          </p:nvPr>
        </p:nvSpPr>
        <p:spPr/>
        <p:txBody>
          <a:bodyPr/>
          <a:lstStyle/>
          <a:p>
            <a:fld id="{5C417C4E-5F9A-4CFE-A3D6-C4019F297121}" type="datetimeFigureOut">
              <a:rPr lang="zh-CN" altLang="en-US" smtClean="0"/>
              <a:t>2023/6/6</a:t>
            </a:fld>
            <a:endParaRPr lang="zh-CN" altLang="en-US"/>
          </a:p>
        </p:txBody>
      </p:sp>
      <p:sp>
        <p:nvSpPr>
          <p:cNvPr id="6" name="页脚占位符 5">
            <a:extLst>
              <a:ext uri="{FF2B5EF4-FFF2-40B4-BE49-F238E27FC236}">
                <a16:creationId xmlns:a16="http://schemas.microsoft.com/office/drawing/2014/main" id="{1DFDFCC0-69E0-EBA4-6DC4-B6E730EE825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56714EE-58C4-FDCA-6298-36C7ADD1AB15}"/>
              </a:ext>
            </a:extLst>
          </p:cNvPr>
          <p:cNvSpPr>
            <a:spLocks noGrp="1"/>
          </p:cNvSpPr>
          <p:nvPr>
            <p:ph type="sldNum" sz="quarter" idx="12"/>
          </p:nvPr>
        </p:nvSpPr>
        <p:spPr/>
        <p:txBody>
          <a:bodyPr/>
          <a:lstStyle/>
          <a:p>
            <a:fld id="{1B3F324B-92F3-47F5-8432-C1D4B6EB88C7}" type="slidenum">
              <a:rPr lang="zh-CN" altLang="en-US" smtClean="0"/>
              <a:t>‹#›</a:t>
            </a:fld>
            <a:endParaRPr lang="zh-CN" altLang="en-US"/>
          </a:p>
        </p:txBody>
      </p:sp>
    </p:spTree>
    <p:extLst>
      <p:ext uri="{BB962C8B-B14F-4D97-AF65-F5344CB8AC3E}">
        <p14:creationId xmlns:p14="http://schemas.microsoft.com/office/powerpoint/2010/main" val="1446243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B8FCE1-AB93-48D9-28B1-A1FF03C245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9F46156-D5A9-0430-02CA-563E537EED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D90791-B767-0267-A57D-D980FB8C58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B254345-ABDB-833F-E566-072A261141C7}"/>
              </a:ext>
            </a:extLst>
          </p:cNvPr>
          <p:cNvSpPr>
            <a:spLocks noGrp="1"/>
          </p:cNvSpPr>
          <p:nvPr>
            <p:ph type="dt" sz="half" idx="10"/>
          </p:nvPr>
        </p:nvSpPr>
        <p:spPr/>
        <p:txBody>
          <a:bodyPr/>
          <a:lstStyle/>
          <a:p>
            <a:fld id="{5C417C4E-5F9A-4CFE-A3D6-C4019F297121}" type="datetimeFigureOut">
              <a:rPr lang="zh-CN" altLang="en-US" smtClean="0"/>
              <a:t>2023/6/6</a:t>
            </a:fld>
            <a:endParaRPr lang="zh-CN" altLang="en-US"/>
          </a:p>
        </p:txBody>
      </p:sp>
      <p:sp>
        <p:nvSpPr>
          <p:cNvPr id="6" name="页脚占位符 5">
            <a:extLst>
              <a:ext uri="{FF2B5EF4-FFF2-40B4-BE49-F238E27FC236}">
                <a16:creationId xmlns:a16="http://schemas.microsoft.com/office/drawing/2014/main" id="{31135E91-E452-7C5B-4BE9-DA9CF863BFE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0ECBD1D-92B1-AD28-E8E7-8D847BA59DE4}"/>
              </a:ext>
            </a:extLst>
          </p:cNvPr>
          <p:cNvSpPr>
            <a:spLocks noGrp="1"/>
          </p:cNvSpPr>
          <p:nvPr>
            <p:ph type="sldNum" sz="quarter" idx="12"/>
          </p:nvPr>
        </p:nvSpPr>
        <p:spPr/>
        <p:txBody>
          <a:bodyPr/>
          <a:lstStyle/>
          <a:p>
            <a:fld id="{1B3F324B-92F3-47F5-8432-C1D4B6EB88C7}" type="slidenum">
              <a:rPr lang="zh-CN" altLang="en-US" smtClean="0"/>
              <a:t>‹#›</a:t>
            </a:fld>
            <a:endParaRPr lang="zh-CN" altLang="en-US"/>
          </a:p>
        </p:txBody>
      </p:sp>
    </p:spTree>
    <p:extLst>
      <p:ext uri="{BB962C8B-B14F-4D97-AF65-F5344CB8AC3E}">
        <p14:creationId xmlns:p14="http://schemas.microsoft.com/office/powerpoint/2010/main" val="736926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290C5F2-F3D2-2371-CD11-6C56D4CAE5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8898861-F326-39C5-019F-E954BBB723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47BFD63-F8F2-654A-18FF-E14CC951BE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417C4E-5F9A-4CFE-A3D6-C4019F297121}" type="datetimeFigureOut">
              <a:rPr lang="zh-CN" altLang="en-US" smtClean="0"/>
              <a:t>2023/6/6</a:t>
            </a:fld>
            <a:endParaRPr lang="zh-CN" altLang="en-US"/>
          </a:p>
        </p:txBody>
      </p:sp>
      <p:sp>
        <p:nvSpPr>
          <p:cNvPr id="5" name="页脚占位符 4">
            <a:extLst>
              <a:ext uri="{FF2B5EF4-FFF2-40B4-BE49-F238E27FC236}">
                <a16:creationId xmlns:a16="http://schemas.microsoft.com/office/drawing/2014/main" id="{901807A5-4043-7AC2-B832-7047B2B1F2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3D21DAD-AD8E-7B79-80B0-860E8B71F5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3F324B-92F3-47F5-8432-C1D4B6EB88C7}" type="slidenum">
              <a:rPr lang="zh-CN" altLang="en-US" smtClean="0"/>
              <a:t>‹#›</a:t>
            </a:fld>
            <a:endParaRPr lang="zh-CN" altLang="en-US"/>
          </a:p>
        </p:txBody>
      </p:sp>
    </p:spTree>
    <p:extLst>
      <p:ext uri="{BB962C8B-B14F-4D97-AF65-F5344CB8AC3E}">
        <p14:creationId xmlns:p14="http://schemas.microsoft.com/office/powerpoint/2010/main" val="1249995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D1DF75-046F-45E3-AD67-B50A2CD1A2C8}" type="datetimeFigureOut">
              <a:rPr lang="zh-CN" altLang="en-US" smtClean="0"/>
              <a:t>2023/6/6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99D067-CA33-45C1-B471-B3A7CB74727C}" type="slidenum">
              <a:rPr lang="zh-CN" altLang="en-US" smtClean="0"/>
              <a:t>‹#›</a:t>
            </a:fld>
            <a:endParaRPr lang="zh-CN" altLang="en-US"/>
          </a:p>
        </p:txBody>
      </p:sp>
    </p:spTree>
    <p:extLst>
      <p:ext uri="{BB962C8B-B14F-4D97-AF65-F5344CB8AC3E}">
        <p14:creationId xmlns:p14="http://schemas.microsoft.com/office/powerpoint/2010/main" val="22983003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p14:dur="0" advTm="0"/>
    </mc:Choice>
    <mc:Fallback xmlns="">
      <p:transition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1.jpg"/><Relationship Id="rId4"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fif"/><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jpg"/><Relationship Id="rId4"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jpg"/><Relationship Id="rId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jp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jpg"/><Relationship Id="rId5" Type="http://schemas.openxmlformats.org/officeDocument/2006/relationships/notesSlide" Target="../notesSlides/notesSlide3.xml"/><Relationship Id="rId4"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同心圆 3"/>
          <p:cNvSpPr>
            <a:spLocks noChangeAspect="1"/>
          </p:cNvSpPr>
          <p:nvPr userDrawn="1"/>
        </p:nvSpPr>
        <p:spPr>
          <a:xfrm>
            <a:off x="9472090" y="5643902"/>
            <a:ext cx="674805" cy="674805"/>
          </a:xfrm>
          <a:prstGeom prst="donut">
            <a:avLst>
              <a:gd name="adj" fmla="val 91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任意形状 4"/>
          <p:cNvSpPr/>
          <p:nvPr userDrawn="1"/>
        </p:nvSpPr>
        <p:spPr>
          <a:xfrm rot="16200000">
            <a:off x="5536118" y="345751"/>
            <a:ext cx="6011643" cy="5320142"/>
          </a:xfrm>
          <a:custGeom>
            <a:avLst/>
            <a:gdLst>
              <a:gd name="connsiteX0" fmla="*/ 6011643 w 6011643"/>
              <a:gd name="connsiteY0" fmla="*/ 0 h 5320142"/>
              <a:gd name="connsiteX1" fmla="*/ 6011643 w 6011643"/>
              <a:gd name="connsiteY1" fmla="*/ 5082558 h 5320142"/>
              <a:gd name="connsiteX2" fmla="*/ 5987141 w 6011643"/>
              <a:gd name="connsiteY2" fmla="*/ 5084850 h 5320142"/>
              <a:gd name="connsiteX3" fmla="*/ 1978407 w 6011643"/>
              <a:gd name="connsiteY3" fmla="*/ 5129704 h 5320142"/>
              <a:gd name="connsiteX4" fmla="*/ 659399 w 6011643"/>
              <a:gd name="connsiteY4" fmla="*/ 3311091 h 5320142"/>
              <a:gd name="connsiteX5" fmla="*/ 1326 w 6011643"/>
              <a:gd name="connsiteY5" fmla="*/ 1462557 h 5320142"/>
              <a:gd name="connsiteX6" fmla="*/ 580681 w 6011643"/>
              <a:gd name="connsiteY6" fmla="*/ 193711 h 5320142"/>
              <a:gd name="connsiteX7" fmla="*/ 758828 w 6011643"/>
              <a:gd name="connsiteY7" fmla="*/ 0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1643" h="5320142">
                <a:moveTo>
                  <a:pt x="6011643" y="0"/>
                </a:moveTo>
                <a:lnTo>
                  <a:pt x="6011643" y="5082558"/>
                </a:lnTo>
                <a:lnTo>
                  <a:pt x="5987141" y="5084850"/>
                </a:lnTo>
                <a:cubicBezTo>
                  <a:pt x="3839125" y="5290988"/>
                  <a:pt x="2631481" y="5469584"/>
                  <a:pt x="1978407" y="5129704"/>
                </a:cubicBezTo>
                <a:cubicBezTo>
                  <a:pt x="1232037" y="4741268"/>
                  <a:pt x="1096488" y="4101578"/>
                  <a:pt x="659399" y="3311091"/>
                </a:cubicBezTo>
                <a:cubicBezTo>
                  <a:pt x="283081" y="2438698"/>
                  <a:pt x="46145" y="2338426"/>
                  <a:pt x="1326" y="1462557"/>
                </a:cubicBezTo>
                <a:cubicBezTo>
                  <a:pt x="-21084" y="1024623"/>
                  <a:pt x="243523" y="587123"/>
                  <a:pt x="580681" y="193711"/>
                </a:cubicBezTo>
                <a:lnTo>
                  <a:pt x="758828"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6" name="任意形状 5"/>
          <p:cNvSpPr/>
          <p:nvPr userDrawn="1"/>
        </p:nvSpPr>
        <p:spPr>
          <a:xfrm>
            <a:off x="0" y="0"/>
            <a:ext cx="12192000" cy="5704370"/>
          </a:xfrm>
          <a:custGeom>
            <a:avLst/>
            <a:gdLst>
              <a:gd name="connsiteX0" fmla="*/ 0 w 12192000"/>
              <a:gd name="connsiteY0" fmla="*/ 0 h 5704370"/>
              <a:gd name="connsiteX1" fmla="*/ 12192000 w 12192000"/>
              <a:gd name="connsiteY1" fmla="*/ 0 h 5704370"/>
              <a:gd name="connsiteX2" fmla="*/ 12192000 w 12192000"/>
              <a:gd name="connsiteY2" fmla="*/ 3245636 h 5704370"/>
              <a:gd name="connsiteX3" fmla="*/ 12100026 w 12192000"/>
              <a:gd name="connsiteY3" fmla="*/ 3276807 h 5704370"/>
              <a:gd name="connsiteX4" fmla="*/ 3594539 w 12192000"/>
              <a:gd name="connsiteY4" fmla="*/ 5691352 h 5704370"/>
              <a:gd name="connsiteX5" fmla="*/ 297381 w 12192000"/>
              <a:gd name="connsiteY5" fmla="*/ 5316514 h 5704370"/>
              <a:gd name="connsiteX6" fmla="*/ 0 w 12192000"/>
              <a:gd name="connsiteY6" fmla="*/ 5227649 h 570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704370">
                <a:moveTo>
                  <a:pt x="0" y="0"/>
                </a:moveTo>
                <a:lnTo>
                  <a:pt x="12192000" y="0"/>
                </a:lnTo>
                <a:lnTo>
                  <a:pt x="12192000" y="3245636"/>
                </a:lnTo>
                <a:lnTo>
                  <a:pt x="12100026" y="3276807"/>
                </a:lnTo>
                <a:cubicBezTo>
                  <a:pt x="9806742" y="4064499"/>
                  <a:pt x="5790936" y="5572804"/>
                  <a:pt x="3594539" y="5691352"/>
                </a:cubicBezTo>
                <a:cubicBezTo>
                  <a:pt x="2464965" y="5752321"/>
                  <a:pt x="1314814" y="5594427"/>
                  <a:pt x="297381" y="5316514"/>
                </a:cubicBezTo>
                <a:lnTo>
                  <a:pt x="0" y="5227649"/>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7" name="任意形状 6"/>
          <p:cNvSpPr/>
          <p:nvPr/>
        </p:nvSpPr>
        <p:spPr>
          <a:xfrm>
            <a:off x="6201272" y="-210"/>
            <a:ext cx="5988586" cy="5320142"/>
          </a:xfrm>
          <a:custGeom>
            <a:avLst/>
            <a:gdLst>
              <a:gd name="connsiteX0" fmla="*/ 758828 w 5988586"/>
              <a:gd name="connsiteY0" fmla="*/ 0 h 5320142"/>
              <a:gd name="connsiteX1" fmla="*/ 5988586 w 5988586"/>
              <a:gd name="connsiteY1" fmla="*/ 0 h 5320142"/>
              <a:gd name="connsiteX2" fmla="*/ 5988586 w 5988586"/>
              <a:gd name="connsiteY2" fmla="*/ 5084714 h 5320142"/>
              <a:gd name="connsiteX3" fmla="*/ 5987141 w 5988586"/>
              <a:gd name="connsiteY3" fmla="*/ 5084849 h 5320142"/>
              <a:gd name="connsiteX4" fmla="*/ 1978407 w 5988586"/>
              <a:gd name="connsiteY4" fmla="*/ 5129703 h 5320142"/>
              <a:gd name="connsiteX5" fmla="*/ 659399 w 5988586"/>
              <a:gd name="connsiteY5" fmla="*/ 3311092 h 5320142"/>
              <a:gd name="connsiteX6" fmla="*/ 1326 w 5988586"/>
              <a:gd name="connsiteY6" fmla="*/ 1462557 h 5320142"/>
              <a:gd name="connsiteX7" fmla="*/ 580681 w 5988586"/>
              <a:gd name="connsiteY7" fmla="*/ 193711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8586" h="5320142">
                <a:moveTo>
                  <a:pt x="758828" y="0"/>
                </a:moveTo>
                <a:lnTo>
                  <a:pt x="5988586" y="0"/>
                </a:lnTo>
                <a:lnTo>
                  <a:pt x="5988586" y="5084714"/>
                </a:lnTo>
                <a:lnTo>
                  <a:pt x="5987141" y="5084849"/>
                </a:lnTo>
                <a:cubicBezTo>
                  <a:pt x="3839125" y="5290988"/>
                  <a:pt x="2631481" y="5469584"/>
                  <a:pt x="1978407" y="5129703"/>
                </a:cubicBezTo>
                <a:cubicBezTo>
                  <a:pt x="1232037" y="4741268"/>
                  <a:pt x="1096488" y="4101578"/>
                  <a:pt x="659399" y="3311092"/>
                </a:cubicBezTo>
                <a:cubicBezTo>
                  <a:pt x="283081" y="2438698"/>
                  <a:pt x="46145" y="2338426"/>
                  <a:pt x="1326" y="1462557"/>
                </a:cubicBezTo>
                <a:cubicBezTo>
                  <a:pt x="-21084" y="1024623"/>
                  <a:pt x="243523" y="587123"/>
                  <a:pt x="580681" y="193711"/>
                </a:cubicBezTo>
                <a:close/>
              </a:path>
            </a:pathLst>
          </a:custGeom>
          <a:blipFill>
            <a:blip r:embed="rId5">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同心圆 7"/>
          <p:cNvSpPr>
            <a:spLocks noChangeAspect="1"/>
          </p:cNvSpPr>
          <p:nvPr userDrawn="1"/>
        </p:nvSpPr>
        <p:spPr>
          <a:xfrm>
            <a:off x="8541939" y="4922391"/>
            <a:ext cx="2117825" cy="2117825"/>
          </a:xfrm>
          <a:prstGeom prst="donut">
            <a:avLst>
              <a:gd name="adj" fmla="val 7188"/>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kumimoji="1" lang="zh-CN" altLang="en-US"/>
          </a:p>
        </p:txBody>
      </p:sp>
      <p:sp>
        <p:nvSpPr>
          <p:cNvPr id="11" name="TextBox 26"/>
          <p:cNvSpPr txBox="1"/>
          <p:nvPr/>
        </p:nvSpPr>
        <p:spPr>
          <a:xfrm>
            <a:off x="53340" y="3876607"/>
            <a:ext cx="6731856" cy="684803"/>
          </a:xfrm>
          <a:prstGeom prst="rect">
            <a:avLst/>
          </a:prstGeom>
          <a:noFill/>
        </p:spPr>
        <p:txBody>
          <a:bodyPr wrap="square" lIns="68580" tIns="34290" rIns="68580" bIns="34290" rtlCol="0">
            <a:spAutoFit/>
          </a:bodyPr>
          <a:lstStyle/>
          <a:p>
            <a:pPr algn="ctr"/>
            <a:r>
              <a:rPr lang="en-US" altLang="zh-CN" sz="2000" b="1">
                <a:solidFill>
                  <a:schemeClr val="bg1"/>
                </a:solidFill>
                <a:latin typeface="华康俪金黑W8(P)" panose="020B0800000000000000" pitchFamily="34" charset="-122"/>
                <a:ea typeface="华康俪金黑W8(P)" panose="020B0800000000000000" pitchFamily="34" charset="-122"/>
                <a:cs typeface="+mn-ea"/>
                <a:sym typeface="+mn-lt"/>
              </a:rPr>
              <a:t>Scene Theme Orientation TurtleBot2</a:t>
            </a:r>
          </a:p>
          <a:p>
            <a:pPr algn="ctr"/>
            <a:r>
              <a:rPr lang="en-US" altLang="zh-CN" sz="2000" b="1">
                <a:solidFill>
                  <a:schemeClr val="bg1"/>
                </a:solidFill>
                <a:latin typeface="华康俪金黑W8(P)" panose="020B0800000000000000" pitchFamily="34" charset="-122"/>
                <a:ea typeface="华康俪金黑W8(P)" panose="020B0800000000000000" pitchFamily="34" charset="-122"/>
                <a:cs typeface="+mn-ea"/>
                <a:sym typeface="+mn-lt"/>
              </a:rPr>
              <a:t>Based On Voice Interaction</a:t>
            </a:r>
            <a:endParaRPr sz="2000" b="1" dirty="0">
              <a:solidFill>
                <a:schemeClr val="bg1"/>
              </a:solidFill>
              <a:latin typeface="华康俪金黑W8(P)" panose="020B0800000000000000" pitchFamily="34" charset="-122"/>
              <a:ea typeface="华康俪金黑W8(P)" panose="020B0800000000000000" pitchFamily="34" charset="-122"/>
              <a:cs typeface="+mn-ea"/>
              <a:sym typeface="+mn-lt"/>
            </a:endParaRPr>
          </a:p>
        </p:txBody>
      </p:sp>
      <p:grpSp>
        <p:nvGrpSpPr>
          <p:cNvPr id="12" name="组合 11"/>
          <p:cNvGrpSpPr/>
          <p:nvPr/>
        </p:nvGrpSpPr>
        <p:grpSpPr>
          <a:xfrm>
            <a:off x="238816" y="1442445"/>
            <a:ext cx="6546488" cy="2310834"/>
            <a:chOff x="5263097" y="1324233"/>
            <a:chExt cx="6546488" cy="2310834"/>
          </a:xfrm>
        </p:grpSpPr>
        <p:sp>
          <p:nvSpPr>
            <p:cNvPr id="13" name="矩形 12"/>
            <p:cNvSpPr/>
            <p:nvPr/>
          </p:nvSpPr>
          <p:spPr>
            <a:xfrm>
              <a:off x="5685252" y="1324233"/>
              <a:ext cx="5993161" cy="1177245"/>
            </a:xfrm>
            <a:prstGeom prst="rect">
              <a:avLst/>
            </a:prstGeom>
          </p:spPr>
          <p:txBody>
            <a:bodyPr wrap="square" lIns="68580" tIns="34290" rIns="68580" bIns="34290">
              <a:spAutoFit/>
            </a:bodyPr>
            <a:lstStyle/>
            <a:p>
              <a:pPr algn="r">
                <a:defRPr/>
              </a:pPr>
              <a:endParaRPr sz="7200" b="1" spc="225" dirty="0">
                <a:ln w="190500">
                  <a:solidFill>
                    <a:srgbClr val="00B0F0"/>
                  </a:solidFill>
                </a:ln>
                <a:solidFill>
                  <a:srgbClr val="00B0F0"/>
                </a:solidFill>
                <a:effectLst>
                  <a:outerShdw blurRad="38100" dist="38100" dir="2700000" algn="tl">
                    <a:srgbClr val="000000">
                      <a:alpha val="43137"/>
                    </a:srgbClr>
                  </a:outerShdw>
                </a:effectLst>
                <a:latin typeface="华康俪金黑W8(P)" panose="020B0800000000000000" pitchFamily="34" charset="-122"/>
                <a:ea typeface="华康俪金黑W8(P)" panose="020B0800000000000000" pitchFamily="34" charset="-122"/>
                <a:cs typeface="+mn-ea"/>
                <a:sym typeface="+mn-lt"/>
              </a:endParaRPr>
            </a:p>
          </p:txBody>
        </p:sp>
        <p:sp>
          <p:nvSpPr>
            <p:cNvPr id="14" name="矩形 13"/>
            <p:cNvSpPr/>
            <p:nvPr/>
          </p:nvSpPr>
          <p:spPr>
            <a:xfrm>
              <a:off x="5263097" y="1349826"/>
              <a:ext cx="6546488" cy="2285241"/>
            </a:xfrm>
            <a:prstGeom prst="rect">
              <a:avLst/>
            </a:prstGeom>
          </p:spPr>
          <p:txBody>
            <a:bodyPr wrap="square" lIns="68580" tIns="34290" rIns="68580" bIns="34290">
              <a:spAutoFit/>
            </a:bodyPr>
            <a:lstStyle/>
            <a:p>
              <a:pPr algn="ctr">
                <a:defRPr/>
              </a:pPr>
              <a:r>
                <a:rPr lang="zh-CN" altLang="en-US" sz="4800" b="1" spc="225">
                  <a:solidFill>
                    <a:schemeClr val="bg1"/>
                  </a:solidFill>
                  <a:latin typeface="华康俪金黑W8(P)" panose="020B0800000000000000" pitchFamily="34" charset="-122"/>
                  <a:ea typeface="华康俪金黑W8(P)" panose="020B0800000000000000" pitchFamily="34" charset="-122"/>
                  <a:cs typeface="+mn-ea"/>
                  <a:sym typeface="+mn-lt"/>
                </a:rPr>
                <a:t>基于语音交互任务</a:t>
              </a:r>
              <a:endParaRPr lang="en-US" altLang="zh-CN" sz="4800" b="1" spc="225">
                <a:solidFill>
                  <a:schemeClr val="bg1"/>
                </a:solidFill>
                <a:latin typeface="华康俪金黑W8(P)" panose="020B0800000000000000" pitchFamily="34" charset="-122"/>
                <a:ea typeface="华康俪金黑W8(P)" panose="020B0800000000000000" pitchFamily="34" charset="-122"/>
                <a:cs typeface="+mn-ea"/>
                <a:sym typeface="+mn-lt"/>
              </a:endParaRPr>
            </a:p>
            <a:p>
              <a:pPr algn="ctr">
                <a:defRPr/>
              </a:pPr>
              <a:r>
                <a:rPr lang="zh-CN" altLang="en-US" sz="4800" b="1" spc="225">
                  <a:solidFill>
                    <a:schemeClr val="bg1"/>
                  </a:solidFill>
                  <a:latin typeface="华康俪金黑W8(P)" panose="020B0800000000000000" pitchFamily="34" charset="-122"/>
                  <a:ea typeface="华康俪金黑W8(P)" panose="020B0800000000000000" pitchFamily="34" charset="-122"/>
                  <a:cs typeface="+mn-ea"/>
                  <a:sym typeface="+mn-lt"/>
                </a:rPr>
                <a:t>的情景智能</a:t>
              </a:r>
              <a:r>
                <a:rPr lang="en-US" altLang="zh-CN" sz="4800" b="1" spc="225">
                  <a:solidFill>
                    <a:schemeClr val="bg1"/>
                  </a:solidFill>
                  <a:latin typeface="华康俪金黑W8(P)" panose="020B0800000000000000" pitchFamily="34" charset="-122"/>
                  <a:ea typeface="华康俪金黑W8(P)" panose="020B0800000000000000" pitchFamily="34" charset="-122"/>
                  <a:cs typeface="+mn-ea"/>
                  <a:sym typeface="+mn-lt"/>
                </a:rPr>
                <a:t>TurtleBot2</a:t>
              </a:r>
              <a:endParaRPr lang="zh-CN" altLang="en-US" sz="4800" b="1" spc="225" dirty="0">
                <a:solidFill>
                  <a:schemeClr val="bg1"/>
                </a:solidFill>
                <a:latin typeface="华康俪金黑W8(P)" panose="020B0800000000000000" pitchFamily="34" charset="-122"/>
                <a:ea typeface="华康俪金黑W8(P)" panose="020B0800000000000000" pitchFamily="34" charset="-122"/>
                <a:cs typeface="+mn-ea"/>
                <a:sym typeface="+mn-lt"/>
              </a:endParaRPr>
            </a:p>
          </p:txBody>
        </p:sp>
      </p:grpSp>
      <p:sp>
        <p:nvSpPr>
          <p:cNvPr id="86" name="文本框 85"/>
          <p:cNvSpPr txBox="1"/>
          <p:nvPr/>
        </p:nvSpPr>
        <p:spPr>
          <a:xfrm>
            <a:off x="1786504" y="4876537"/>
            <a:ext cx="2308860" cy="1323439"/>
          </a:xfrm>
          <a:prstGeom prst="rect">
            <a:avLst/>
          </a:prstGeom>
          <a:solidFill>
            <a:schemeClr val="bg1"/>
          </a:solidFill>
        </p:spPr>
        <p:txBody>
          <a:bodyPr wrap="square" rtlCol="0">
            <a:spAutoFit/>
            <a:scene3d>
              <a:camera prst="orthographicFront"/>
              <a:lightRig rig="threePt" dir="t"/>
            </a:scene3d>
            <a:sp3d contourW="6350"/>
          </a:bodyPr>
          <a:lstStyle>
            <a:defPPr>
              <a:defRPr lang="zh-CN"/>
            </a:defPPr>
            <a:lvl1pPr>
              <a:defRPr sz="2800" b="1">
                <a:solidFill>
                  <a:schemeClr val="accent1"/>
                </a:solidFill>
              </a:defRPr>
            </a:lvl1pPr>
          </a:lstStyle>
          <a:p>
            <a:r>
              <a:rPr lang="zh-CN" altLang="en-US" sz="2000" dirty="0">
                <a:solidFill>
                  <a:srgbClr val="0070C0"/>
                </a:solidFill>
                <a:latin typeface="华康俪金黑W8(P)" panose="020B0800000000000000" pitchFamily="34" charset="-122"/>
                <a:ea typeface="华康俪金黑W8(P)" panose="020B0800000000000000" pitchFamily="34" charset="-122"/>
                <a:cs typeface="+mn-ea"/>
                <a:sym typeface="+mn-lt"/>
              </a:rPr>
              <a:t>汇报</a:t>
            </a:r>
            <a:r>
              <a:rPr lang="zh-CN" altLang="en-US" sz="2000">
                <a:solidFill>
                  <a:srgbClr val="0070C0"/>
                </a:solidFill>
                <a:latin typeface="华康俪金黑W8(P)" panose="020B0800000000000000" pitchFamily="34" charset="-122"/>
                <a:ea typeface="华康俪金黑W8(P)" panose="020B0800000000000000" pitchFamily="34" charset="-122"/>
                <a:cs typeface="+mn-ea"/>
                <a:sym typeface="+mn-lt"/>
              </a:rPr>
              <a:t>人：</a:t>
            </a:r>
            <a:endParaRPr lang="en-US" altLang="zh-CN" sz="2000">
              <a:solidFill>
                <a:srgbClr val="0070C0"/>
              </a:solidFill>
              <a:latin typeface="华康俪金黑W8(P)" panose="020B0800000000000000" pitchFamily="34" charset="-122"/>
              <a:ea typeface="华康俪金黑W8(P)" panose="020B0800000000000000" pitchFamily="34" charset="-122"/>
              <a:cs typeface="+mn-ea"/>
              <a:sym typeface="+mn-lt"/>
            </a:endParaRPr>
          </a:p>
          <a:p>
            <a:r>
              <a:rPr lang="zh-CN" altLang="en-US" sz="2000">
                <a:solidFill>
                  <a:srgbClr val="0070C0"/>
                </a:solidFill>
                <a:latin typeface="华康俪金黑W8(P)" panose="020B0800000000000000" pitchFamily="34" charset="-122"/>
                <a:ea typeface="华康俪金黑W8(P)" panose="020B0800000000000000" pitchFamily="34" charset="-122"/>
                <a:cs typeface="+mn-ea"/>
                <a:sym typeface="+mn-lt"/>
              </a:rPr>
              <a:t>颜铭</a:t>
            </a:r>
            <a:endParaRPr lang="en-US" altLang="zh-CN" sz="2000">
              <a:solidFill>
                <a:srgbClr val="0070C0"/>
              </a:solidFill>
              <a:latin typeface="华康俪金黑W8(P)" panose="020B0800000000000000" pitchFamily="34" charset="-122"/>
              <a:ea typeface="华康俪金黑W8(P)" panose="020B0800000000000000" pitchFamily="34" charset="-122"/>
              <a:cs typeface="+mn-ea"/>
              <a:sym typeface="+mn-lt"/>
            </a:endParaRPr>
          </a:p>
          <a:p>
            <a:r>
              <a:rPr lang="zh-CN" altLang="en-US" sz="2000">
                <a:solidFill>
                  <a:srgbClr val="0070C0"/>
                </a:solidFill>
                <a:latin typeface="华康俪金黑W8(P)" panose="020B0800000000000000" pitchFamily="34" charset="-122"/>
                <a:ea typeface="华康俪金黑W8(P)" panose="020B0800000000000000" pitchFamily="34" charset="-122"/>
                <a:cs typeface="+mn-ea"/>
                <a:sym typeface="+mn-lt"/>
              </a:rPr>
              <a:t>邓晨辉</a:t>
            </a:r>
            <a:endParaRPr lang="en-US" altLang="zh-CN" sz="2000">
              <a:solidFill>
                <a:srgbClr val="0070C0"/>
              </a:solidFill>
              <a:latin typeface="华康俪金黑W8(P)" panose="020B0800000000000000" pitchFamily="34" charset="-122"/>
              <a:ea typeface="华康俪金黑W8(P)" panose="020B0800000000000000" pitchFamily="34" charset="-122"/>
              <a:cs typeface="+mn-ea"/>
              <a:sym typeface="+mn-lt"/>
            </a:endParaRPr>
          </a:p>
          <a:p>
            <a:r>
              <a:rPr lang="zh-CN" altLang="en-US" sz="2000">
                <a:solidFill>
                  <a:srgbClr val="0070C0"/>
                </a:solidFill>
                <a:latin typeface="华康俪金黑W8(P)" panose="020B0800000000000000" pitchFamily="34" charset="-122"/>
                <a:ea typeface="华康俪金黑W8(P)" panose="020B0800000000000000" pitchFamily="34" charset="-122"/>
                <a:cs typeface="+mn-ea"/>
                <a:sym typeface="+mn-lt"/>
              </a:rPr>
              <a:t>杨宪</a:t>
            </a:r>
            <a:endParaRPr lang="en-US" altLang="zh-CN" sz="2000" dirty="0">
              <a:solidFill>
                <a:srgbClr val="0070C0"/>
              </a:solidFill>
              <a:latin typeface="华康俪金黑W8(P)" panose="020B0800000000000000" pitchFamily="34" charset="-122"/>
              <a:ea typeface="华康俪金黑W8(P)" panose="020B0800000000000000" pitchFamily="34" charset="-122"/>
              <a:cs typeface="+mn-ea"/>
              <a:sym typeface="+mn-lt"/>
            </a:endParaRPr>
          </a:p>
        </p:txBody>
      </p:sp>
      <p:pic>
        <p:nvPicPr>
          <p:cNvPr id="27" name="轻快(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13066" y="-1045382"/>
            <a:ext cx="487363" cy="487363"/>
          </a:xfrm>
          <a:prstGeom prst="rect">
            <a:avLst/>
          </a:prstGeom>
        </p:spPr>
      </p:pic>
      <p:sp>
        <p:nvSpPr>
          <p:cNvPr id="3" name="文本框 2">
            <a:extLst>
              <a:ext uri="{FF2B5EF4-FFF2-40B4-BE49-F238E27FC236}">
                <a16:creationId xmlns:a16="http://schemas.microsoft.com/office/drawing/2014/main" id="{E726449D-0AE6-F909-F6A6-2C56CBF5F599}"/>
              </a:ext>
            </a:extLst>
          </p:cNvPr>
          <p:cNvSpPr txBox="1"/>
          <p:nvPr/>
        </p:nvSpPr>
        <p:spPr>
          <a:xfrm>
            <a:off x="181510" y="351891"/>
            <a:ext cx="6179820" cy="369332"/>
          </a:xfrm>
          <a:prstGeom prst="rect">
            <a:avLst/>
          </a:prstGeom>
          <a:noFill/>
        </p:spPr>
        <p:txBody>
          <a:bodyPr wrap="square">
            <a:spAutoFit/>
          </a:bodyPr>
          <a:lstStyle/>
          <a:p>
            <a:r>
              <a:rPr lang="zh-CN" altLang="en-US" sz="1800">
                <a:solidFill>
                  <a:schemeClr val="bg1"/>
                </a:solidFill>
                <a:latin typeface="汉仪雅酷黑 75W" panose="020B0804020202020204" pitchFamily="34" charset="-122"/>
                <a:ea typeface="汉仪雅酷黑 75W" panose="020B0804020202020204" pitchFamily="34" charset="-122"/>
              </a:rPr>
              <a:t>机器人软件工程学</a:t>
            </a:r>
            <a:r>
              <a:rPr lang="en-US" altLang="zh-CN">
                <a:solidFill>
                  <a:schemeClr val="bg1"/>
                </a:solidFill>
                <a:latin typeface="汉仪雅酷黑 75W" panose="020B0804020202020204" pitchFamily="34" charset="-122"/>
                <a:ea typeface="汉仪雅酷黑 75W" panose="020B0804020202020204" pitchFamily="34" charset="-122"/>
              </a:rPr>
              <a:t>Turtlebot2</a:t>
            </a:r>
            <a:r>
              <a:rPr lang="zh-CN" altLang="en-US">
                <a:solidFill>
                  <a:schemeClr val="bg1"/>
                </a:solidFill>
                <a:latin typeface="汉仪雅酷黑 75W" panose="020B0804020202020204" pitchFamily="34" charset="-122"/>
                <a:ea typeface="汉仪雅酷黑 75W" panose="020B0804020202020204" pitchFamily="34" charset="-122"/>
              </a:rPr>
              <a:t>课程设计</a:t>
            </a:r>
            <a:r>
              <a:rPr lang="en-US" altLang="zh-CN" sz="1800">
                <a:solidFill>
                  <a:schemeClr val="bg1"/>
                </a:solidFill>
                <a:latin typeface="汉仪雅酷黑 75W" panose="020B0804020202020204" pitchFamily="34" charset="-122"/>
                <a:ea typeface="汉仪雅酷黑 75W" panose="020B0804020202020204" pitchFamily="34" charset="-122"/>
              </a:rPr>
              <a:t>— </a:t>
            </a:r>
            <a:r>
              <a:rPr lang="en-US" altLang="zh-CN" sz="1800" dirty="0">
                <a:solidFill>
                  <a:schemeClr val="bg1"/>
                </a:solidFill>
                <a:latin typeface="汉仪雅酷黑 75W" panose="020B0804020202020204" pitchFamily="34" charset="-122"/>
                <a:ea typeface="汉仪雅酷黑 75W" panose="020B0804020202020204" pitchFamily="34" charset="-122"/>
              </a:rPr>
              <a:t>— — —</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1000"/>
                            </p:stCondLst>
                            <p:childTnLst>
                              <p:par>
                                <p:cTn id="16" presetID="22" presetClass="entr" presetSubtype="2"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repeatCount="indefinite" fill="remove" display="0">
                  <p:stCondLst>
                    <p:cond delay="indefinite"/>
                  </p:stCondLst>
                  <p:endCondLst>
                    <p:cond evt="onStopAudio" delay="0">
                      <p:tgtEl>
                        <p:sldTgt/>
                      </p:tgtEl>
                    </p:cond>
                  </p:endCondLst>
                </p:cTn>
                <p:tgtEl>
                  <p:spTgt spid="27"/>
                </p:tgtEl>
              </p:cMediaNode>
            </p:audio>
          </p:childTnLst>
        </p:cTn>
      </p:par>
    </p:tnLst>
    <p:bldLst>
      <p:bldP spid="11"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同心圆 3"/>
          <p:cNvSpPr>
            <a:spLocks noChangeAspect="1"/>
          </p:cNvSpPr>
          <p:nvPr userDrawn="1"/>
        </p:nvSpPr>
        <p:spPr>
          <a:xfrm>
            <a:off x="9472090" y="5643902"/>
            <a:ext cx="674805" cy="674805"/>
          </a:xfrm>
          <a:prstGeom prst="donut">
            <a:avLst>
              <a:gd name="adj" fmla="val 91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任意形状 4"/>
          <p:cNvSpPr/>
          <p:nvPr userDrawn="1"/>
        </p:nvSpPr>
        <p:spPr>
          <a:xfrm rot="16200000">
            <a:off x="5536118" y="345751"/>
            <a:ext cx="6011643" cy="5320142"/>
          </a:xfrm>
          <a:custGeom>
            <a:avLst/>
            <a:gdLst>
              <a:gd name="connsiteX0" fmla="*/ 6011643 w 6011643"/>
              <a:gd name="connsiteY0" fmla="*/ 0 h 5320142"/>
              <a:gd name="connsiteX1" fmla="*/ 6011643 w 6011643"/>
              <a:gd name="connsiteY1" fmla="*/ 5082558 h 5320142"/>
              <a:gd name="connsiteX2" fmla="*/ 5987141 w 6011643"/>
              <a:gd name="connsiteY2" fmla="*/ 5084850 h 5320142"/>
              <a:gd name="connsiteX3" fmla="*/ 1978407 w 6011643"/>
              <a:gd name="connsiteY3" fmla="*/ 5129704 h 5320142"/>
              <a:gd name="connsiteX4" fmla="*/ 659399 w 6011643"/>
              <a:gd name="connsiteY4" fmla="*/ 3311091 h 5320142"/>
              <a:gd name="connsiteX5" fmla="*/ 1326 w 6011643"/>
              <a:gd name="connsiteY5" fmla="*/ 1462557 h 5320142"/>
              <a:gd name="connsiteX6" fmla="*/ 580681 w 6011643"/>
              <a:gd name="connsiteY6" fmla="*/ 193711 h 5320142"/>
              <a:gd name="connsiteX7" fmla="*/ 758828 w 6011643"/>
              <a:gd name="connsiteY7" fmla="*/ 0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1643" h="5320142">
                <a:moveTo>
                  <a:pt x="6011643" y="0"/>
                </a:moveTo>
                <a:lnTo>
                  <a:pt x="6011643" y="5082558"/>
                </a:lnTo>
                <a:lnTo>
                  <a:pt x="5987141" y="5084850"/>
                </a:lnTo>
                <a:cubicBezTo>
                  <a:pt x="3839125" y="5290988"/>
                  <a:pt x="2631481" y="5469584"/>
                  <a:pt x="1978407" y="5129704"/>
                </a:cubicBezTo>
                <a:cubicBezTo>
                  <a:pt x="1232037" y="4741268"/>
                  <a:pt x="1096488" y="4101578"/>
                  <a:pt x="659399" y="3311091"/>
                </a:cubicBezTo>
                <a:cubicBezTo>
                  <a:pt x="283081" y="2438698"/>
                  <a:pt x="46145" y="2338426"/>
                  <a:pt x="1326" y="1462557"/>
                </a:cubicBezTo>
                <a:cubicBezTo>
                  <a:pt x="-21084" y="1024623"/>
                  <a:pt x="243523" y="587123"/>
                  <a:pt x="580681" y="193711"/>
                </a:cubicBezTo>
                <a:lnTo>
                  <a:pt x="758828"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6" name="任意形状 5"/>
          <p:cNvSpPr/>
          <p:nvPr userDrawn="1"/>
        </p:nvSpPr>
        <p:spPr>
          <a:xfrm>
            <a:off x="0" y="-60468"/>
            <a:ext cx="12192000" cy="5704370"/>
          </a:xfrm>
          <a:custGeom>
            <a:avLst/>
            <a:gdLst>
              <a:gd name="connsiteX0" fmla="*/ 0 w 12192000"/>
              <a:gd name="connsiteY0" fmla="*/ 0 h 5704370"/>
              <a:gd name="connsiteX1" fmla="*/ 12192000 w 12192000"/>
              <a:gd name="connsiteY1" fmla="*/ 0 h 5704370"/>
              <a:gd name="connsiteX2" fmla="*/ 12192000 w 12192000"/>
              <a:gd name="connsiteY2" fmla="*/ 3245636 h 5704370"/>
              <a:gd name="connsiteX3" fmla="*/ 12100026 w 12192000"/>
              <a:gd name="connsiteY3" fmla="*/ 3276807 h 5704370"/>
              <a:gd name="connsiteX4" fmla="*/ 3594539 w 12192000"/>
              <a:gd name="connsiteY4" fmla="*/ 5691352 h 5704370"/>
              <a:gd name="connsiteX5" fmla="*/ 297381 w 12192000"/>
              <a:gd name="connsiteY5" fmla="*/ 5316514 h 5704370"/>
              <a:gd name="connsiteX6" fmla="*/ 0 w 12192000"/>
              <a:gd name="connsiteY6" fmla="*/ 5227649 h 570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704370">
                <a:moveTo>
                  <a:pt x="0" y="0"/>
                </a:moveTo>
                <a:lnTo>
                  <a:pt x="12192000" y="0"/>
                </a:lnTo>
                <a:lnTo>
                  <a:pt x="12192000" y="3245636"/>
                </a:lnTo>
                <a:lnTo>
                  <a:pt x="12100026" y="3276807"/>
                </a:lnTo>
                <a:cubicBezTo>
                  <a:pt x="9806742" y="4064499"/>
                  <a:pt x="5790936" y="5572804"/>
                  <a:pt x="3594539" y="5691352"/>
                </a:cubicBezTo>
                <a:cubicBezTo>
                  <a:pt x="2464965" y="5752321"/>
                  <a:pt x="1314814" y="5594427"/>
                  <a:pt x="297381" y="5316514"/>
                </a:cubicBezTo>
                <a:lnTo>
                  <a:pt x="0" y="5227649"/>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7" name="任意形状 6"/>
          <p:cNvSpPr/>
          <p:nvPr userDrawn="1"/>
        </p:nvSpPr>
        <p:spPr>
          <a:xfrm>
            <a:off x="6149781" y="-60678"/>
            <a:ext cx="6095852" cy="5073877"/>
          </a:xfrm>
          <a:custGeom>
            <a:avLst/>
            <a:gdLst>
              <a:gd name="connsiteX0" fmla="*/ 758828 w 5988586"/>
              <a:gd name="connsiteY0" fmla="*/ 0 h 5320142"/>
              <a:gd name="connsiteX1" fmla="*/ 5988586 w 5988586"/>
              <a:gd name="connsiteY1" fmla="*/ 0 h 5320142"/>
              <a:gd name="connsiteX2" fmla="*/ 5988586 w 5988586"/>
              <a:gd name="connsiteY2" fmla="*/ 5084714 h 5320142"/>
              <a:gd name="connsiteX3" fmla="*/ 5987141 w 5988586"/>
              <a:gd name="connsiteY3" fmla="*/ 5084849 h 5320142"/>
              <a:gd name="connsiteX4" fmla="*/ 1978407 w 5988586"/>
              <a:gd name="connsiteY4" fmla="*/ 5129703 h 5320142"/>
              <a:gd name="connsiteX5" fmla="*/ 659399 w 5988586"/>
              <a:gd name="connsiteY5" fmla="*/ 3311092 h 5320142"/>
              <a:gd name="connsiteX6" fmla="*/ 1326 w 5988586"/>
              <a:gd name="connsiteY6" fmla="*/ 1462557 h 5320142"/>
              <a:gd name="connsiteX7" fmla="*/ 580681 w 5988586"/>
              <a:gd name="connsiteY7" fmla="*/ 193711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8586" h="5320142">
                <a:moveTo>
                  <a:pt x="758828" y="0"/>
                </a:moveTo>
                <a:lnTo>
                  <a:pt x="5988586" y="0"/>
                </a:lnTo>
                <a:lnTo>
                  <a:pt x="5988586" y="5084714"/>
                </a:lnTo>
                <a:lnTo>
                  <a:pt x="5987141" y="5084849"/>
                </a:lnTo>
                <a:cubicBezTo>
                  <a:pt x="3839125" y="5290988"/>
                  <a:pt x="2631481" y="5469584"/>
                  <a:pt x="1978407" y="5129703"/>
                </a:cubicBezTo>
                <a:cubicBezTo>
                  <a:pt x="1232037" y="4741268"/>
                  <a:pt x="1096488" y="4101578"/>
                  <a:pt x="659399" y="3311092"/>
                </a:cubicBezTo>
                <a:cubicBezTo>
                  <a:pt x="283081" y="2438698"/>
                  <a:pt x="46145" y="2338426"/>
                  <a:pt x="1326" y="1462557"/>
                </a:cubicBezTo>
                <a:cubicBezTo>
                  <a:pt x="-21084" y="1024623"/>
                  <a:pt x="243523" y="587123"/>
                  <a:pt x="580681" y="193711"/>
                </a:cubicBezTo>
                <a:close/>
              </a:path>
            </a:pathLst>
          </a:custGeom>
          <a:blipFill>
            <a:blip r:embed="rId5">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8" name="同心圆 7"/>
          <p:cNvSpPr>
            <a:spLocks noChangeAspect="1"/>
          </p:cNvSpPr>
          <p:nvPr userDrawn="1"/>
        </p:nvSpPr>
        <p:spPr>
          <a:xfrm>
            <a:off x="8541939" y="4738521"/>
            <a:ext cx="2117825" cy="2117825"/>
          </a:xfrm>
          <a:prstGeom prst="donut">
            <a:avLst>
              <a:gd name="adj" fmla="val 7188"/>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kumimoji="1" lang="zh-CN" altLang="en-US"/>
          </a:p>
        </p:txBody>
      </p:sp>
      <p:sp>
        <p:nvSpPr>
          <p:cNvPr id="114" name="文本框 113"/>
          <p:cNvSpPr txBox="1"/>
          <p:nvPr/>
        </p:nvSpPr>
        <p:spPr>
          <a:xfrm>
            <a:off x="53633" y="295364"/>
            <a:ext cx="6179820" cy="369332"/>
          </a:xfrm>
          <a:prstGeom prst="rect">
            <a:avLst/>
          </a:prstGeom>
          <a:noFill/>
        </p:spPr>
        <p:txBody>
          <a:bodyPr wrap="square">
            <a:spAutoFit/>
          </a:bodyPr>
          <a:lstStyle/>
          <a:p>
            <a:r>
              <a:rPr lang="zh-CN" altLang="en-US" sz="1800">
                <a:solidFill>
                  <a:schemeClr val="bg1"/>
                </a:solidFill>
                <a:latin typeface="汉仪雅酷黑 75W" panose="020B0804020202020204" pitchFamily="34" charset="-122"/>
                <a:ea typeface="汉仪雅酷黑 75W" panose="020B0804020202020204" pitchFamily="34" charset="-122"/>
              </a:rPr>
              <a:t>机器人软件工程学</a:t>
            </a:r>
            <a:r>
              <a:rPr lang="en-US" altLang="zh-CN">
                <a:solidFill>
                  <a:schemeClr val="bg1"/>
                </a:solidFill>
                <a:latin typeface="汉仪雅酷黑 75W" panose="020B0804020202020204" pitchFamily="34" charset="-122"/>
                <a:ea typeface="汉仪雅酷黑 75W" panose="020B0804020202020204" pitchFamily="34" charset="-122"/>
              </a:rPr>
              <a:t>Turtlebot2</a:t>
            </a:r>
            <a:r>
              <a:rPr lang="zh-CN" altLang="en-US">
                <a:solidFill>
                  <a:schemeClr val="bg1"/>
                </a:solidFill>
                <a:latin typeface="汉仪雅酷黑 75W" panose="020B0804020202020204" pitchFamily="34" charset="-122"/>
                <a:ea typeface="汉仪雅酷黑 75W" panose="020B0804020202020204" pitchFamily="34" charset="-122"/>
              </a:rPr>
              <a:t>课程设计</a:t>
            </a:r>
            <a:r>
              <a:rPr lang="en-US" altLang="zh-CN" sz="1800">
                <a:solidFill>
                  <a:schemeClr val="bg1"/>
                </a:solidFill>
                <a:latin typeface="汉仪雅酷黑 75W" panose="020B0804020202020204" pitchFamily="34" charset="-122"/>
                <a:ea typeface="汉仪雅酷黑 75W" panose="020B0804020202020204" pitchFamily="34" charset="-122"/>
              </a:rPr>
              <a:t>— </a:t>
            </a:r>
            <a:r>
              <a:rPr lang="en-US" altLang="zh-CN" sz="1800" dirty="0">
                <a:solidFill>
                  <a:schemeClr val="bg1"/>
                </a:solidFill>
                <a:latin typeface="汉仪雅酷黑 75W" panose="020B0804020202020204" pitchFamily="34" charset="-122"/>
                <a:ea typeface="汉仪雅酷黑 75W" panose="020B0804020202020204" pitchFamily="34" charset="-122"/>
              </a:rPr>
              <a:t>— — —</a:t>
            </a:r>
          </a:p>
        </p:txBody>
      </p:sp>
      <p:sp>
        <p:nvSpPr>
          <p:cNvPr id="23" name="PA-矩形 18"/>
          <p:cNvSpPr/>
          <p:nvPr>
            <p:custDataLst>
              <p:tags r:id="rId1"/>
            </p:custDataLst>
          </p:nvPr>
        </p:nvSpPr>
        <p:spPr>
          <a:xfrm>
            <a:off x="1304004" y="1491665"/>
            <a:ext cx="3844061" cy="10147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汉仪雅酷黑 75W" panose="020B0804020202020204" pitchFamily="34" charset="-122"/>
                <a:ea typeface="汉仪雅酷黑 75W" panose="020B0804020202020204" pitchFamily="34" charset="-122"/>
              </a:rPr>
              <a:t>第三章节</a:t>
            </a:r>
          </a:p>
        </p:txBody>
      </p:sp>
      <p:sp>
        <p:nvSpPr>
          <p:cNvPr id="24" name="PA-文本框 20"/>
          <p:cNvSpPr txBox="1"/>
          <p:nvPr>
            <p:custDataLst>
              <p:tags r:id="rId2"/>
            </p:custDataLst>
          </p:nvPr>
        </p:nvSpPr>
        <p:spPr bwMode="auto">
          <a:xfrm>
            <a:off x="468406" y="2675173"/>
            <a:ext cx="6429832" cy="105411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3600">
                <a:solidFill>
                  <a:schemeClr val="bg1"/>
                </a:solidFill>
                <a:effectLst>
                  <a:outerShdw blurRad="38100" dist="38100" dir="2700000" algn="tl">
                    <a:srgbClr val="000000">
                      <a:alpha val="43137"/>
                    </a:srgbClr>
                  </a:outerShdw>
                </a:effectLst>
                <a:latin typeface="汉仪雅酷黑 75W" panose="020B0804020202020204" pitchFamily="34" charset="-122"/>
                <a:ea typeface="汉仪雅酷黑 75W" panose="020B0804020202020204" pitchFamily="34" charset="-122"/>
                <a:cs typeface="+mn-ea"/>
                <a:sym typeface="+mn-lt"/>
              </a:rPr>
              <a:t>实验设计的具体功能实现</a:t>
            </a:r>
            <a:endParaRPr lang="zh-CN" altLang="en-US" sz="3600" dirty="0">
              <a:solidFill>
                <a:schemeClr val="bg1"/>
              </a:solidFill>
              <a:effectLst>
                <a:outerShdw blurRad="38100" dist="38100" dir="2700000" algn="tl">
                  <a:srgbClr val="000000">
                    <a:alpha val="43137"/>
                  </a:srgbClr>
                </a:outerShdw>
              </a:effectLst>
              <a:latin typeface="汉仪雅酷黑 75W" panose="020B0804020202020204" pitchFamily="34" charset="-122"/>
              <a:ea typeface="汉仪雅酷黑 75W" panose="020B0804020202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right)">
                                      <p:cBhvr>
                                        <p:cTn id="7" dur="500"/>
                                        <p:tgtEl>
                                          <p:spTgt spid="114"/>
                                        </p:tgtEl>
                                      </p:cBhvr>
                                    </p:animEffect>
                                  </p:childTnLst>
                                </p:cTn>
                              </p:par>
                            </p:childTnLst>
                          </p:cTn>
                        </p:par>
                        <p:par>
                          <p:cTn id="8" fill="hold">
                            <p:stCondLst>
                              <p:cond delay="500"/>
                            </p:stCondLst>
                            <p:childTnLst>
                              <p:par>
                                <p:cTn id="9" presetID="0" presetClass="entr" presetSubtype="0" fill="hold" grpId="0" nodeType="afterEffect">
                                  <p:stCondLst>
                                    <p:cond delay="0"/>
                                  </p:stCondLst>
                                  <p:iterate type="lt">
                                    <p:tmPct val="10000"/>
                                  </p:iterate>
                                  <p:childTnLst>
                                    <p:set>
                                      <p:cBhvr>
                                        <p:cTn id="10" dur="1" fill="hold">
                                          <p:stCondLst>
                                            <p:cond delay="0"/>
                                          </p:stCondLst>
                                        </p:cTn>
                                        <p:tgtEl>
                                          <p:spTgt spid="23"/>
                                        </p:tgtEl>
                                        <p:attrNameLst>
                                          <p:attrName>style.visibility</p:attrName>
                                        </p:attrNameLst>
                                      </p:cBhvr>
                                      <p:to>
                                        <p:strVal val="visible"/>
                                      </p:to>
                                    </p:set>
                                    <p:anim to="" calcmode="lin" valueType="num">
                                      <p:cBhvr>
                                        <p:cTn id="11" dur="700" fill="hold">
                                          <p:stCondLst>
                                            <p:cond delay="0"/>
                                          </p:stCondLst>
                                        </p:cTn>
                                        <p:tgtEl>
                                          <p:spTgt spid="23"/>
                                        </p:tgtEl>
                                        <p:attrNameLst>
                                          <p:attrName>ppt_x</p:attrName>
                                        </p:attrNameLst>
                                      </p:cBhvr>
                                      <p:tavLst>
                                        <p:tav tm="0" fmla="#ppt_x-#ppt_h*((1.5-1.5*$)^3-(1.5-1.5*$)^2)">
                                          <p:val>
                                            <p:fltVal val="0"/>
                                          </p:val>
                                        </p:tav>
                                        <p:tav tm="100000">
                                          <p:val>
                                            <p:fltVal val="1"/>
                                          </p:val>
                                        </p:tav>
                                      </p:tavLst>
                                    </p:anim>
                                    <p:anim to="" calcmode="lin" valueType="num">
                                      <p:cBhvr>
                                        <p:cTn id="12" dur="700" fill="hold">
                                          <p:stCondLst>
                                            <p:cond delay="0"/>
                                          </p:stCondLst>
                                        </p:cTn>
                                        <p:tgtEl>
                                          <p:spTgt spid="23"/>
                                        </p:tgtEl>
                                        <p:attrNameLst>
                                          <p:attrName>style.rotation</p:attrName>
                                        </p:attrNameLst>
                                      </p:cBhvr>
                                      <p:tavLst>
                                        <p:tav tm="0" fmla="#ppt_r+180*((1.5-1.5*$)^3-(1.5-1.5*$)^2)">
                                          <p:val>
                                            <p:fltVal val="0"/>
                                          </p:val>
                                        </p:tav>
                                        <p:tav tm="100000">
                                          <p:val>
                                            <p:fltVal val="1"/>
                                          </p:val>
                                        </p:tav>
                                      </p:tavLst>
                                    </p:anim>
                                    <p:animEffect filter="fade">
                                      <p:cBhvr>
                                        <p:cTn id="13" dur="300">
                                          <p:stCondLst>
                                            <p:cond delay="0"/>
                                          </p:stCondLst>
                                        </p:cTn>
                                        <p:tgtEl>
                                          <p:spTgt spid="23"/>
                                        </p:tgtEl>
                                      </p:cBhvr>
                                    </p:animEffect>
                                  </p:childTnLst>
                                </p:cTn>
                              </p:par>
                            </p:childTnLst>
                          </p:cTn>
                        </p:par>
                        <p:par>
                          <p:cTn id="14" fill="hold">
                            <p:stCondLst>
                              <p:cond delay="1410"/>
                            </p:stCondLst>
                            <p:childTnLst>
                              <p:par>
                                <p:cTn id="15" presetID="0" presetClass="entr" presetSubtype="0" decel="70000" fill="hold" grpId="0" nodeType="afterEffect">
                                  <p:stCondLst>
                                    <p:cond delay="0"/>
                                  </p:stCondLst>
                                  <p:iterate type="lt">
                                    <p:tmPct val="10000"/>
                                  </p:iterate>
                                  <p:childTnLst>
                                    <p:set>
                                      <p:cBhvr>
                                        <p:cTn id="16" dur="855" fill="hold">
                                          <p:stCondLst>
                                            <p:cond delay="1"/>
                                          </p:stCondLst>
                                        </p:cTn>
                                        <p:tgtEl>
                                          <p:spTgt spid="24"/>
                                        </p:tgtEl>
                                        <p:attrNameLst>
                                          <p:attrName>style.visibility</p:attrName>
                                        </p:attrNameLst>
                                      </p:cBhvr>
                                      <p:to>
                                        <p:strVal val="visible"/>
                                      </p:to>
                                    </p:set>
                                    <p:anim to="" calcmode="lin" valueType="num">
                                      <p:cBhvr>
                                        <p:cTn id="17" dur="1" fill="hold">
                                          <p:stCondLst>
                                            <p:cond delay="0"/>
                                          </p:stCondLst>
                                        </p:cTn>
                                        <p:tgtEl>
                                          <p:spTgt spid="24"/>
                                        </p:tgtEl>
                                        <p:attrNameLst>
                                          <p:attrName>ppt_x</p:attrName>
                                        </p:attrNameLst>
                                      </p:cBhvr>
                                      <p:tavLst>
                                        <p:tav tm="0">
                                          <p:val>
                                            <p:strVal val="#ppt_x"/>
                                          </p:val>
                                        </p:tav>
                                        <p:tav tm="100000">
                                          <p:val>
                                            <p:strVal val="#ppt_x+0.15*sin(rand(0-360)+0)+2"/>
                                          </p:val>
                                        </p:tav>
                                      </p:tavLst>
                                    </p:anim>
                                    <p:anim to="" calcmode="lin" valueType="num">
                                      <p:cBhvr>
                                        <p:cTn id="18" dur="1" fill="hold">
                                          <p:stCondLst>
                                            <p:cond delay="0"/>
                                          </p:stCondLst>
                                        </p:cTn>
                                        <p:tgtEl>
                                          <p:spTgt spid="24"/>
                                        </p:tgtEl>
                                        <p:attrNameLst>
                                          <p:attrName>ppt_y</p:attrName>
                                        </p:attrNameLst>
                                      </p:cBhvr>
                                      <p:tavLst>
                                        <p:tav tm="0">
                                          <p:val>
                                            <p:strVal val="#ppt_y"/>
                                          </p:val>
                                        </p:tav>
                                        <p:tav tm="100000">
                                          <p:val>
                                            <p:strVal val="#ppt_y+0.15*sin(rand(0-360)+0)+2"/>
                                          </p:val>
                                        </p:tav>
                                      </p:tavLst>
                                    </p:anim>
                                    <p:anim to="" calcmode="lin" valueType="num">
                                      <p:cBhvr>
                                        <p:cTn id="19" dur="998" fill="hold">
                                          <p:stCondLst>
                                            <p:cond delay="2"/>
                                          </p:stCondLst>
                                        </p:cTn>
                                        <p:tgtEl>
                                          <p:spTgt spid="24"/>
                                        </p:tgtEl>
                                        <p:attrNameLst>
                                          <p:attrName>style.opacity</p:attrName>
                                        </p:attrNameLst>
                                      </p:cBhvr>
                                      <p:tavLst>
                                        <p:tav tm="0">
                                          <p:val>
                                            <p:fltVal val="0"/>
                                          </p:val>
                                        </p:tav>
                                        <p:tav tm="100000">
                                          <p:val>
                                            <p:fltVal val="1"/>
                                          </p:val>
                                        </p:tav>
                                      </p:tavLst>
                                    </p:anim>
                                    <p:animScale>
                                      <p:cBhvr>
                                        <p:cTn id="20" dur="998" fill="hold">
                                          <p:stCondLst>
                                            <p:cond delay="1"/>
                                          </p:stCondLst>
                                        </p:cTn>
                                        <p:tgtEl>
                                          <p:spTgt spid="24"/>
                                        </p:tgtEl>
                                      </p:cBhvr>
                                      <p:from x="500000" y="500000"/>
                                      <p:to x="100000" y="100000"/>
                                    </p:animScale>
                                    <p:anim to="" calcmode="lin" valueType="num">
                                      <p:cBhvr>
                                        <p:cTn id="21" dur="714" fill="hold">
                                          <p:stCondLst>
                                            <p:cond delay="286"/>
                                          </p:stCondLst>
                                        </p:cTn>
                                        <p:tgtEl>
                                          <p:spTgt spid="24"/>
                                        </p:tgtEl>
                                        <p:attrNameLst>
                                          <p:attrName>ppt_x</p:attrName>
                                        </p:attrNameLst>
                                      </p:cBhvr>
                                      <p:tavLst>
                                        <p:tav tm="0">
                                          <p:val>
                                            <p:strVal val="ppt_x-2"/>
                                          </p:val>
                                        </p:tav>
                                        <p:tav tm="100000">
                                          <p:val>
                                            <p:strVal val="#ppt_x"/>
                                          </p:val>
                                        </p:tav>
                                      </p:tavLst>
                                    </p:anim>
                                    <p:anim to="" calcmode="lin" valueType="num">
                                      <p:cBhvr>
                                        <p:cTn id="22" dur="714" fill="hold">
                                          <p:stCondLst>
                                            <p:cond delay="286"/>
                                          </p:stCondLst>
                                        </p:cTn>
                                        <p:tgtEl>
                                          <p:spTgt spid="24"/>
                                        </p:tgtEl>
                                        <p:attrNameLst>
                                          <p:attrName>ppt_y</p:attrName>
                                        </p:attrNameLst>
                                      </p:cBhvr>
                                      <p:tavLst>
                                        <p:tav tm="0">
                                          <p:val>
                                            <p:strVal val="ppt_y-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23"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8346121" y="1471374"/>
            <a:ext cx="2526594" cy="1935215"/>
          </a:xfrm>
          <a:prstGeom prst="rect">
            <a:avLst/>
          </a:prstGeom>
          <a:blipFill>
            <a:blip r:embed="rId2">
              <a:alphaModFix amt="85000"/>
              <a:extLst>
                <a:ext uri="{28A0092B-C50C-407E-A947-70E740481C1C}">
                  <a14:useLocalDpi xmlns:a14="http://schemas.microsoft.com/office/drawing/2010/main" val="0"/>
                </a:ext>
              </a:extLst>
            </a:blip>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22" name="文本框 21"/>
          <p:cNvSpPr txBox="1"/>
          <p:nvPr/>
        </p:nvSpPr>
        <p:spPr>
          <a:xfrm>
            <a:off x="188089" y="238206"/>
            <a:ext cx="6094070" cy="400110"/>
          </a:xfrm>
          <a:prstGeom prst="rect">
            <a:avLst/>
          </a:prstGeom>
          <a:noFill/>
        </p:spPr>
        <p:txBody>
          <a:bodyPr wrap="square">
            <a:spAutoFit/>
          </a:bodyPr>
          <a:lstStyle/>
          <a:p>
            <a:pPr marL="571500" indent="-571500">
              <a:buFont typeface="Wingdings" panose="05000000000000000000" pitchFamily="2" charset="2"/>
              <a:buChar char="u"/>
            </a:pPr>
            <a:r>
              <a:rPr lang="zh-CN" altLang="en-US" sz="2000">
                <a:solidFill>
                  <a:srgbClr val="0070C0"/>
                </a:solidFill>
                <a:latin typeface="汉仪雅酷黑 75W" panose="020B0804020202020204" pitchFamily="34" charset="-122"/>
                <a:ea typeface="汉仪雅酷黑 75W" panose="020B0804020202020204" pitchFamily="34" charset="-122"/>
                <a:cs typeface="+mn-ea"/>
                <a:sym typeface="+mn-lt"/>
              </a:rPr>
              <a:t>语言交互</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（基于科大讯飞语言</a:t>
            </a:r>
            <a:r>
              <a:rPr lang="en-US" altLang="zh-CN" sz="1100">
                <a:solidFill>
                  <a:srgbClr val="0070C0"/>
                </a:solidFill>
                <a:latin typeface="汉仪雅酷黑 75W" panose="020B0804020202020204" pitchFamily="34" charset="-122"/>
                <a:ea typeface="汉仪雅酷黑 75W" panose="020B0804020202020204" pitchFamily="34" charset="-122"/>
                <a:cs typeface="+mn-ea"/>
                <a:sym typeface="+mn-lt"/>
              </a:rPr>
              <a:t>SDK</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a:t>
            </a:r>
            <a:endParaRPr lang="zh-CN" altLang="en-US" sz="1100" dirty="0">
              <a:solidFill>
                <a:srgbClr val="0070C0"/>
              </a:solidFill>
              <a:latin typeface="汉仪雅酷黑 75W" panose="020B0804020202020204" pitchFamily="34" charset="-122"/>
              <a:ea typeface="汉仪雅酷黑 75W" panose="020B0804020202020204" pitchFamily="34" charset="-122"/>
              <a:cs typeface="+mn-ea"/>
              <a:sym typeface="+mn-lt"/>
            </a:endParaRPr>
          </a:p>
        </p:txBody>
      </p:sp>
      <p:sp>
        <p:nvSpPr>
          <p:cNvPr id="3" name="TextBox 33"/>
          <p:cNvSpPr>
            <a:spLocks noChangeArrowheads="1"/>
          </p:cNvSpPr>
          <p:nvPr/>
        </p:nvSpPr>
        <p:spPr bwMode="auto">
          <a:xfrm>
            <a:off x="747887" y="1471374"/>
            <a:ext cx="1305084" cy="1305084"/>
          </a:xfrm>
          <a:prstGeom prst="round2DiagRect">
            <a:avLst/>
          </a:prstGeom>
          <a:solidFill>
            <a:srgbClr val="0070C0"/>
          </a:solidFill>
          <a:ln w="3810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000">
                <a:solidFill>
                  <a:schemeClr val="bg1"/>
                </a:solidFill>
                <a:latin typeface="微软雅黑" panose="020B0503020204020204" pitchFamily="34" charset="-122"/>
                <a:ea typeface="微软雅黑" panose="020B0503020204020204" pitchFamily="34" charset="-122"/>
                <a:cs typeface="+mn-ea"/>
                <a:sym typeface="+mn-lt"/>
              </a:rPr>
              <a:t>下载安装</a:t>
            </a:r>
            <a:endParaRPr lang="zh-CN" altLang="en-US" sz="20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6" name="TextBox 33"/>
          <p:cNvSpPr>
            <a:spLocks noChangeArrowheads="1"/>
          </p:cNvSpPr>
          <p:nvPr/>
        </p:nvSpPr>
        <p:spPr bwMode="auto">
          <a:xfrm>
            <a:off x="2582582" y="1471374"/>
            <a:ext cx="1305084" cy="1305084"/>
          </a:xfrm>
          <a:prstGeom prst="round2DiagRect">
            <a:avLst/>
          </a:prstGeom>
          <a:solidFill>
            <a:srgbClr val="0070C0"/>
          </a:solidFill>
          <a:ln w="3810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000">
                <a:solidFill>
                  <a:schemeClr val="bg1"/>
                </a:solidFill>
                <a:latin typeface="微软雅黑" panose="020B0503020204020204" pitchFamily="34" charset="-122"/>
                <a:ea typeface="微软雅黑" panose="020B0503020204020204" pitchFamily="34" charset="-122"/>
                <a:cs typeface="+mn-ea"/>
                <a:sym typeface="+mn-lt"/>
              </a:rPr>
              <a:t>节点通讯</a:t>
            </a:r>
            <a:endParaRPr lang="zh-CN" altLang="en-US" sz="20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461860" y="2989560"/>
            <a:ext cx="7577240" cy="3658246"/>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mn-ea"/>
                <a:sym typeface="+mn-lt"/>
              </a:rPr>
              <a:t>在科大讯飞官网申请官方的语言听写工具包许可，更换开源代码联网在线语言识别的</a:t>
            </a:r>
            <a:r>
              <a:rPr lang="en-US" altLang="zh-CN">
                <a:latin typeface="微软雅黑" panose="020B0503020204020204" pitchFamily="34" charset="-122"/>
                <a:ea typeface="微软雅黑" panose="020B0503020204020204" pitchFamily="34" charset="-122"/>
                <a:cs typeface="+mn-ea"/>
                <a:sym typeface="+mn-lt"/>
              </a:rPr>
              <a:t>appid</a:t>
            </a:r>
            <a:r>
              <a:rPr lang="zh-CN" altLang="en-US">
                <a:latin typeface="微软雅黑" panose="020B0503020204020204" pitchFamily="34" charset="-122"/>
                <a:ea typeface="微软雅黑" panose="020B0503020204020204" pitchFamily="34" charset="-122"/>
                <a:cs typeface="+mn-ea"/>
                <a:sym typeface="+mn-lt"/>
              </a:rPr>
              <a:t>，编译和运行</a:t>
            </a:r>
            <a:r>
              <a:rPr lang="en-US" altLang="zh-CN">
                <a:solidFill>
                  <a:schemeClr val="accent2">
                    <a:lumMod val="75000"/>
                  </a:schemeClr>
                </a:solidFill>
                <a:latin typeface="微软雅黑" panose="020B0503020204020204" pitchFamily="34" charset="-122"/>
                <a:ea typeface="微软雅黑" panose="020B0503020204020204" pitchFamily="34" charset="-122"/>
                <a:cs typeface="+mn-ea"/>
                <a:sym typeface="+mn-lt"/>
              </a:rPr>
              <a:t>iat_publish</a:t>
            </a:r>
            <a:r>
              <a:rPr lang="zh-CN" altLang="en-US">
                <a:latin typeface="微软雅黑" panose="020B0503020204020204" pitchFamily="34" charset="-122"/>
                <a:ea typeface="微软雅黑" panose="020B0503020204020204" pitchFamily="34" charset="-122"/>
                <a:cs typeface="+mn-ea"/>
                <a:sym typeface="+mn-lt"/>
              </a:rPr>
              <a:t>和</a:t>
            </a:r>
            <a:r>
              <a:rPr lang="en-US" altLang="zh-CN">
                <a:solidFill>
                  <a:schemeClr val="accent2">
                    <a:lumMod val="75000"/>
                  </a:schemeClr>
                </a:solidFill>
                <a:latin typeface="微软雅黑" panose="020B0503020204020204" pitchFamily="34" charset="-122"/>
                <a:ea typeface="微软雅黑" panose="020B0503020204020204" pitchFamily="34" charset="-122"/>
                <a:cs typeface="+mn-ea"/>
                <a:sym typeface="+mn-lt"/>
              </a:rPr>
              <a:t>voice_assistant</a:t>
            </a:r>
            <a:r>
              <a:rPr lang="zh-CN" altLang="en-US">
                <a:latin typeface="微软雅黑" panose="020B0503020204020204" pitchFamily="34" charset="-122"/>
                <a:ea typeface="微软雅黑" panose="020B0503020204020204" pitchFamily="34" charset="-122"/>
                <a:cs typeface="+mn-ea"/>
                <a:sym typeface="+mn-lt"/>
              </a:rPr>
              <a:t>的</a:t>
            </a:r>
            <a:r>
              <a:rPr lang="en-US" altLang="zh-CN">
                <a:latin typeface="微软雅黑" panose="020B0503020204020204" pitchFamily="34" charset="-122"/>
                <a:ea typeface="微软雅黑" panose="020B0503020204020204" pitchFamily="34" charset="-122"/>
                <a:cs typeface="+mn-ea"/>
                <a:sym typeface="+mn-lt"/>
              </a:rPr>
              <a:t>ros</a:t>
            </a:r>
            <a:r>
              <a:rPr lang="zh-CN" altLang="en-US">
                <a:latin typeface="微软雅黑" panose="020B0503020204020204" pitchFamily="34" charset="-122"/>
                <a:ea typeface="微软雅黑" panose="020B0503020204020204" pitchFamily="34" charset="-122"/>
                <a:cs typeface="+mn-ea"/>
                <a:sym typeface="+mn-lt"/>
              </a:rPr>
              <a:t>节点，发布和订阅</a:t>
            </a:r>
            <a:r>
              <a:rPr lang="en-US" altLang="zh-CN">
                <a:solidFill>
                  <a:schemeClr val="accent2">
                    <a:lumMod val="75000"/>
                  </a:schemeClr>
                </a:solidFill>
                <a:latin typeface="微软雅黑" panose="020B0503020204020204" pitchFamily="34" charset="-122"/>
                <a:ea typeface="微软雅黑" panose="020B0503020204020204" pitchFamily="34" charset="-122"/>
                <a:cs typeface="+mn-ea"/>
                <a:sym typeface="+mn-lt"/>
              </a:rPr>
              <a:t>/voiceWords</a:t>
            </a:r>
            <a:r>
              <a:rPr lang="zh-CN" altLang="en-US">
                <a:latin typeface="微软雅黑" panose="020B0503020204020204" pitchFamily="34" charset="-122"/>
                <a:ea typeface="微软雅黑" panose="020B0503020204020204" pitchFamily="34" charset="-122"/>
                <a:cs typeface="+mn-ea"/>
                <a:sym typeface="+mn-lt"/>
              </a:rPr>
              <a:t>和</a:t>
            </a:r>
            <a:r>
              <a:rPr lang="en-US" altLang="zh-CN">
                <a:solidFill>
                  <a:schemeClr val="accent2">
                    <a:lumMod val="75000"/>
                  </a:schemeClr>
                </a:solidFill>
                <a:latin typeface="微软雅黑" panose="020B0503020204020204" pitchFamily="34" charset="-122"/>
                <a:ea typeface="微软雅黑" panose="020B0503020204020204" pitchFamily="34" charset="-122"/>
                <a:cs typeface="+mn-ea"/>
                <a:sym typeface="+mn-lt"/>
              </a:rPr>
              <a:t>/voiceWakeup</a:t>
            </a:r>
            <a:r>
              <a:rPr lang="zh-CN" altLang="en-US">
                <a:latin typeface="微软雅黑" panose="020B0503020204020204" pitchFamily="34" charset="-122"/>
                <a:ea typeface="微软雅黑" panose="020B0503020204020204" pitchFamily="34" charset="-122"/>
                <a:cs typeface="+mn-ea"/>
                <a:sym typeface="+mn-lt"/>
              </a:rPr>
              <a:t>核心话题。这里</a:t>
            </a:r>
            <a:r>
              <a:rPr lang="en-US" altLang="zh-CN">
                <a:latin typeface="微软雅黑" panose="020B0503020204020204" pitchFamily="34" charset="-122"/>
                <a:ea typeface="微软雅黑" panose="020B0503020204020204" pitchFamily="34" charset="-122"/>
                <a:cs typeface="+mn-ea"/>
                <a:sym typeface="+mn-lt"/>
              </a:rPr>
              <a:t>word</a:t>
            </a:r>
            <a:r>
              <a:rPr lang="zh-CN" altLang="en-US">
                <a:latin typeface="微软雅黑" panose="020B0503020204020204" pitchFamily="34" charset="-122"/>
                <a:ea typeface="微软雅黑" panose="020B0503020204020204" pitchFamily="34" charset="-122"/>
                <a:cs typeface="+mn-ea"/>
                <a:sym typeface="+mn-lt"/>
              </a:rPr>
              <a:t>存储识别结果，而</a:t>
            </a:r>
            <a:r>
              <a:rPr lang="en-US" altLang="zh-CN">
                <a:latin typeface="微软雅黑" panose="020B0503020204020204" pitchFamily="34" charset="-122"/>
                <a:ea typeface="微软雅黑" panose="020B0503020204020204" pitchFamily="34" charset="-122"/>
                <a:cs typeface="+mn-ea"/>
                <a:sym typeface="+mn-lt"/>
              </a:rPr>
              <a:t>wakeup</a:t>
            </a:r>
            <a:r>
              <a:rPr lang="zh-CN" altLang="en-US">
                <a:latin typeface="微软雅黑" panose="020B0503020204020204" pitchFamily="34" charset="-122"/>
                <a:ea typeface="微软雅黑" panose="020B0503020204020204" pitchFamily="34" charset="-122"/>
                <a:cs typeface="+mn-ea"/>
                <a:sym typeface="+mn-lt"/>
              </a:rPr>
              <a:t>是步骤前的准备唤醒数据传输表头</a:t>
            </a:r>
            <a:endParaRPr lang="en-US" altLang="zh-CN">
              <a:latin typeface="微软雅黑" panose="020B0503020204020204" pitchFamily="34" charset="-122"/>
              <a:ea typeface="微软雅黑" panose="020B0503020204020204" pitchFamily="34" charset="-122"/>
              <a:cs typeface="+mn-ea"/>
              <a:sym typeface="+mn-lt"/>
            </a:endParaRPr>
          </a:p>
          <a:p>
            <a:pPr marL="285750" indent="-285750">
              <a:lnSpc>
                <a:spcPct val="130000"/>
              </a:lnSpc>
              <a:buFont typeface="Arial" panose="020B0604020202020204" pitchFamily="34" charset="0"/>
              <a:buChar char="•"/>
            </a:pPr>
            <a:endParaRPr lang="en-US" altLang="zh-CN">
              <a:latin typeface="微软雅黑" panose="020B0503020204020204" pitchFamily="34" charset="-122"/>
              <a:ea typeface="微软雅黑" panose="020B0503020204020204" pitchFamily="34" charset="-122"/>
              <a:cs typeface="+mn-ea"/>
              <a:sym typeface="+mn-lt"/>
            </a:endParaRPr>
          </a:p>
          <a:p>
            <a:pPr marL="742950" lvl="1" indent="-285750">
              <a:lnSpc>
                <a:spcPct val="130000"/>
              </a:lnSpc>
              <a:buFont typeface="Arial" panose="020B0604020202020204" pitchFamily="34" charset="0"/>
              <a:buChar char="•"/>
            </a:pPr>
            <a:r>
              <a:rPr lang="en-US" altLang="zh-CN">
                <a:latin typeface="微软雅黑" panose="020B0503020204020204" pitchFamily="34" charset="-122"/>
                <a:ea typeface="微软雅黑" panose="020B0503020204020204" pitchFamily="34" charset="-122"/>
                <a:cs typeface="+mn-ea"/>
                <a:sym typeface="+mn-lt"/>
              </a:rPr>
              <a:t> iat_publish</a:t>
            </a:r>
            <a:r>
              <a:rPr lang="zh-CN" altLang="en-US">
                <a:latin typeface="微软雅黑" panose="020B0503020204020204" pitchFamily="34" charset="-122"/>
                <a:ea typeface="微软雅黑" panose="020B0503020204020204" pitchFamily="34" charset="-122"/>
                <a:cs typeface="+mn-ea"/>
                <a:sym typeface="+mn-lt"/>
              </a:rPr>
              <a:t>节点负责语言听写，可以识别中文语言作为控制信号</a:t>
            </a:r>
            <a:endParaRPr lang="en-US" altLang="zh-CN">
              <a:latin typeface="微软雅黑" panose="020B0503020204020204" pitchFamily="34" charset="-122"/>
              <a:ea typeface="微软雅黑" panose="020B0503020204020204" pitchFamily="34" charset="-122"/>
              <a:cs typeface="+mn-ea"/>
              <a:sym typeface="+mn-lt"/>
            </a:endParaRPr>
          </a:p>
          <a:p>
            <a:pPr marL="742950" lvl="1" indent="-285750">
              <a:lnSpc>
                <a:spcPct val="130000"/>
              </a:lnSpc>
              <a:buFont typeface="Arial" panose="020B0604020202020204" pitchFamily="34" charset="0"/>
              <a:buChar char="•"/>
            </a:pPr>
            <a:endParaRPr lang="en-US" altLang="zh-CN">
              <a:latin typeface="微软雅黑" panose="020B0503020204020204" pitchFamily="34" charset="-122"/>
              <a:ea typeface="微软雅黑" panose="020B0503020204020204" pitchFamily="34" charset="-122"/>
              <a:cs typeface="+mn-ea"/>
              <a:sym typeface="+mn-lt"/>
            </a:endParaRPr>
          </a:p>
          <a:p>
            <a:pPr marL="742950" lvl="1" indent="-285750">
              <a:lnSpc>
                <a:spcPct val="130000"/>
              </a:lnSpc>
              <a:buFont typeface="Arial" panose="020B0604020202020204" pitchFamily="34" charset="0"/>
              <a:buChar char="•"/>
            </a:pPr>
            <a:r>
              <a:rPr lang="en-US" altLang="zh-CN">
                <a:latin typeface="微软雅黑" panose="020B0503020204020204" pitchFamily="34" charset="-122"/>
                <a:ea typeface="微软雅黑" panose="020B0503020204020204" pitchFamily="34" charset="-122"/>
                <a:cs typeface="+mn-ea"/>
                <a:sym typeface="+mn-lt"/>
              </a:rPr>
              <a:t> voice_assistant</a:t>
            </a:r>
            <a:r>
              <a:rPr lang="zh-CN" altLang="en-US">
                <a:latin typeface="微软雅黑" panose="020B0503020204020204" pitchFamily="34" charset="-122"/>
                <a:ea typeface="微软雅黑" panose="020B0503020204020204" pitchFamily="34" charset="-122"/>
                <a:cs typeface="+mn-ea"/>
                <a:sym typeface="+mn-lt"/>
              </a:rPr>
              <a:t>节点负责语言聊天，通过订阅识别结果的话题内容转化为</a:t>
            </a:r>
            <a:r>
              <a:rPr lang="en-US" altLang="zh-CN">
                <a:latin typeface="微软雅黑" panose="020B0503020204020204" pitchFamily="34" charset="-122"/>
                <a:ea typeface="微软雅黑" panose="020B0503020204020204" pitchFamily="34" charset="-122"/>
                <a:cs typeface="+mn-ea"/>
                <a:sym typeface="+mn-lt"/>
              </a:rPr>
              <a:t>sound</a:t>
            </a:r>
            <a:r>
              <a:rPr lang="zh-CN" altLang="en-US">
                <a:latin typeface="微软雅黑" panose="020B0503020204020204" pitchFamily="34" charset="-122"/>
                <a:ea typeface="微软雅黑" panose="020B0503020204020204" pitchFamily="34" charset="-122"/>
                <a:cs typeface="+mn-ea"/>
                <a:sym typeface="+mn-lt"/>
              </a:rPr>
              <a:t>库的音频文件，并根据正则表达式的捕获关键词处理对话具体内容。</a:t>
            </a:r>
            <a:endParaRPr lang="zh-CN" altLang="zh-CN" dirty="0">
              <a:latin typeface="微软雅黑" panose="020B0503020204020204" pitchFamily="34" charset="-122"/>
              <a:ea typeface="微软雅黑" panose="020B0503020204020204" pitchFamily="34" charset="-122"/>
              <a:cs typeface="+mn-ea"/>
              <a:sym typeface="+mn-lt"/>
            </a:endParaRPr>
          </a:p>
        </p:txBody>
      </p:sp>
      <p:sp>
        <p:nvSpPr>
          <p:cNvPr id="8" name="文本框 7">
            <a:extLst>
              <a:ext uri="{FF2B5EF4-FFF2-40B4-BE49-F238E27FC236}">
                <a16:creationId xmlns:a16="http://schemas.microsoft.com/office/drawing/2014/main" id="{6FFC8007-AC97-6278-BEEA-C88549E3DA32}"/>
              </a:ext>
            </a:extLst>
          </p:cNvPr>
          <p:cNvSpPr txBox="1"/>
          <p:nvPr/>
        </p:nvSpPr>
        <p:spPr>
          <a:xfrm>
            <a:off x="5010150" y="227192"/>
            <a:ext cx="5671963" cy="1015663"/>
          </a:xfrm>
          <a:prstGeom prst="rect">
            <a:avLst/>
          </a:prstGeom>
          <a:noFill/>
        </p:spPr>
        <p:txBody>
          <a:bodyPr wrap="square" rtlCol="0">
            <a:spAutoFit/>
          </a:bodyPr>
          <a:lstStyle/>
          <a:p>
            <a:r>
              <a:rPr lang="zh-CN" altLang="en-US" sz="2400" b="1">
                <a:latin typeface="华文中宋" panose="02010600040101010101" pitchFamily="2" charset="-122"/>
                <a:ea typeface="华文中宋" panose="02010600040101010101" pitchFamily="2" charset="-122"/>
              </a:rPr>
              <a:t>核心功能一</a:t>
            </a:r>
            <a:r>
              <a:rPr lang="zh-CN" altLang="en-US" b="1">
                <a:latin typeface="华文中宋" panose="02010600040101010101" pitchFamily="2" charset="-122"/>
                <a:ea typeface="华文中宋" panose="02010600040101010101" pitchFamily="2" charset="-122"/>
              </a:rPr>
              <a:t>：基于科大讯飞语音包</a:t>
            </a:r>
            <a:r>
              <a:rPr lang="en-US" altLang="zh-CN" b="1">
                <a:latin typeface="华文中宋" panose="02010600040101010101" pitchFamily="2" charset="-122"/>
                <a:ea typeface="华文中宋" panose="02010600040101010101" pitchFamily="2" charset="-122"/>
              </a:rPr>
              <a:t>SDK</a:t>
            </a:r>
            <a:r>
              <a:rPr lang="zh-CN" altLang="en-US" b="1">
                <a:latin typeface="华文中宋" panose="02010600040101010101" pitchFamily="2" charset="-122"/>
                <a:ea typeface="华文中宋" panose="02010600040101010101" pitchFamily="2" charset="-122"/>
              </a:rPr>
              <a:t>的中文语音识别和对话，通过语音聊天作为核心通讯节点作为基本的交互智能</a:t>
            </a:r>
            <a:r>
              <a:rPr lang="en-US" altLang="zh-CN" b="1">
                <a:latin typeface="华文中宋" panose="02010600040101010101" pitchFamily="2" charset="-122"/>
                <a:ea typeface="华文中宋" panose="02010600040101010101" pitchFamily="2" charset="-122"/>
              </a:rPr>
              <a:t>,</a:t>
            </a:r>
            <a:r>
              <a:rPr lang="zh-CN" altLang="en-US" b="1">
                <a:latin typeface="华文中宋" panose="02010600040101010101" pitchFamily="2" charset="-122"/>
                <a:ea typeface="华文中宋" panose="02010600040101010101" pitchFamily="2" charset="-122"/>
              </a:rPr>
              <a:t>关联到视觉、导航和机械臂等模块</a:t>
            </a:r>
          </a:p>
        </p:txBody>
      </p:sp>
      <p:sp>
        <p:nvSpPr>
          <p:cNvPr id="9" name="TextBox 33">
            <a:extLst>
              <a:ext uri="{FF2B5EF4-FFF2-40B4-BE49-F238E27FC236}">
                <a16:creationId xmlns:a16="http://schemas.microsoft.com/office/drawing/2014/main" id="{0C015BF4-5E1B-8E62-E711-616DC18363F0}"/>
              </a:ext>
            </a:extLst>
          </p:cNvPr>
          <p:cNvSpPr>
            <a:spLocks noChangeArrowheads="1"/>
          </p:cNvSpPr>
          <p:nvPr/>
        </p:nvSpPr>
        <p:spPr bwMode="auto">
          <a:xfrm>
            <a:off x="4529058" y="1430328"/>
            <a:ext cx="1305084" cy="1305084"/>
          </a:xfrm>
          <a:prstGeom prst="round2DiagRect">
            <a:avLst/>
          </a:prstGeom>
          <a:solidFill>
            <a:srgbClr val="0070C0"/>
          </a:solidFill>
          <a:ln w="3810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000">
                <a:solidFill>
                  <a:schemeClr val="bg1"/>
                </a:solidFill>
                <a:latin typeface="微软雅黑" panose="020B0503020204020204" pitchFamily="34" charset="-122"/>
                <a:ea typeface="微软雅黑" panose="020B0503020204020204" pitchFamily="34" charset="-122"/>
                <a:cs typeface="+mn-ea"/>
                <a:sym typeface="+mn-lt"/>
              </a:rPr>
              <a:t>模块关联</a:t>
            </a:r>
            <a:endParaRPr lang="zh-CN" altLang="en-US" sz="20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0" name="文本框 9">
            <a:extLst>
              <a:ext uri="{FF2B5EF4-FFF2-40B4-BE49-F238E27FC236}">
                <a16:creationId xmlns:a16="http://schemas.microsoft.com/office/drawing/2014/main" id="{CE1DAD43-F9DA-07FA-193C-3BB8C2A6EB9C}"/>
              </a:ext>
            </a:extLst>
          </p:cNvPr>
          <p:cNvSpPr txBox="1"/>
          <p:nvPr/>
        </p:nvSpPr>
        <p:spPr>
          <a:xfrm>
            <a:off x="8346121" y="3869695"/>
            <a:ext cx="3691040" cy="2862322"/>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mn-ea"/>
              </a:rPr>
              <a:t>对于模块关联</a:t>
            </a:r>
            <a:r>
              <a:rPr lang="en-US" altLang="zh-CN">
                <a:latin typeface="微软雅黑" panose="020B0503020204020204" pitchFamily="34" charset="-122"/>
                <a:ea typeface="微软雅黑" panose="020B0503020204020204" pitchFamily="34" charset="-122"/>
                <a:cs typeface="+mn-ea"/>
              </a:rPr>
              <a:t>:</a:t>
            </a:r>
          </a:p>
          <a:p>
            <a:endParaRPr lang="en-US" altLang="zh-CN">
              <a:latin typeface="微软雅黑" panose="020B0503020204020204" pitchFamily="34" charset="-122"/>
              <a:ea typeface="微软雅黑" panose="020B0503020204020204" pitchFamily="34" charset="-122"/>
              <a:cs typeface="+mn-ea"/>
            </a:endParaRPr>
          </a:p>
          <a:p>
            <a:r>
              <a:rPr lang="zh-CN" altLang="en-US">
                <a:latin typeface="微软雅黑" panose="020B0503020204020204" pitchFamily="34" charset="-122"/>
                <a:ea typeface="微软雅黑" panose="020B0503020204020204" pitchFamily="34" charset="-122"/>
                <a:cs typeface="+mn-ea"/>
              </a:rPr>
              <a:t>全局核心节点设计语音指令控制任务</a:t>
            </a:r>
            <a:endParaRPr lang="en-US" altLang="zh-CN">
              <a:latin typeface="微软雅黑" panose="020B0503020204020204" pitchFamily="34" charset="-122"/>
              <a:ea typeface="微软雅黑" panose="020B0503020204020204" pitchFamily="34" charset="-122"/>
              <a:cs typeface="+mn-ea"/>
            </a:endParaRPr>
          </a:p>
          <a:p>
            <a:endParaRPr lang="en-US" altLang="zh-CN">
              <a:latin typeface="微软雅黑" panose="020B0503020204020204" pitchFamily="34" charset="-122"/>
              <a:ea typeface="微软雅黑" panose="020B0503020204020204" pitchFamily="34" charset="-122"/>
              <a:cs typeface="+mn-ea"/>
            </a:endParaRPr>
          </a:p>
          <a:p>
            <a:r>
              <a:rPr lang="zh-CN" altLang="en-US">
                <a:latin typeface="微软雅黑" panose="020B0503020204020204" pitchFamily="34" charset="-122"/>
                <a:ea typeface="微软雅黑" panose="020B0503020204020204" pitchFamily="34" charset="-122"/>
                <a:cs typeface="+mn-ea"/>
              </a:rPr>
              <a:t>持续从底盘启动后的移动模块获取唤醒信号</a:t>
            </a:r>
            <a:endParaRPr lang="en-US" altLang="zh-CN">
              <a:latin typeface="微软雅黑" panose="020B0503020204020204" pitchFamily="34" charset="-122"/>
              <a:ea typeface="微软雅黑" panose="020B0503020204020204" pitchFamily="34" charset="-122"/>
              <a:cs typeface="+mn-ea"/>
            </a:endParaRPr>
          </a:p>
          <a:p>
            <a:endParaRPr lang="en-US" altLang="zh-CN">
              <a:latin typeface="微软雅黑" panose="020B0503020204020204" pitchFamily="34" charset="-122"/>
              <a:ea typeface="微软雅黑" panose="020B0503020204020204" pitchFamily="34" charset="-122"/>
              <a:cs typeface="+mn-ea"/>
            </a:endParaRPr>
          </a:p>
          <a:p>
            <a:r>
              <a:rPr lang="zh-CN" altLang="en-US">
                <a:latin typeface="微软雅黑" panose="020B0503020204020204" pitchFamily="34" charset="-122"/>
                <a:ea typeface="微软雅黑" panose="020B0503020204020204" pitchFamily="34" charset="-122"/>
                <a:cs typeface="+mn-ea"/>
              </a:rPr>
              <a:t>同时在移动命令中双向地订阅指令和判断任务环境发出中文语言交互</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childTnLst>
                          </p:cTn>
                        </p:par>
                        <p:par>
                          <p:cTn id="17" fill="hold">
                            <p:stCondLst>
                              <p:cond delay="1000"/>
                            </p:stCondLst>
                            <p:childTnLst>
                              <p:par>
                                <p:cTn id="18" presetID="18" presetClass="entr" presetSubtype="12"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strips(downLeft)">
                                      <p:cBhvr>
                                        <p:cTn id="20" dur="500"/>
                                        <p:tgtEl>
                                          <p:spTgt spid="7"/>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fltVal val="0"/>
                                          </p:val>
                                        </p:tav>
                                        <p:tav tm="100000">
                                          <p:val>
                                            <p:strVal val="#ppt_w"/>
                                          </p:val>
                                        </p:tav>
                                      </p:tavLst>
                                    </p:anim>
                                    <p:anim calcmode="lin" valueType="num">
                                      <p:cBhvr>
                                        <p:cTn id="24" dur="1000" fill="hold"/>
                                        <p:tgtEl>
                                          <p:spTgt spid="9"/>
                                        </p:tgtEl>
                                        <p:attrNameLst>
                                          <p:attrName>ppt_h</p:attrName>
                                        </p:attrNameLst>
                                      </p:cBhvr>
                                      <p:tavLst>
                                        <p:tav tm="0">
                                          <p:val>
                                            <p:fltVal val="0"/>
                                          </p:val>
                                        </p:tav>
                                        <p:tav tm="100000">
                                          <p:val>
                                            <p:strVal val="#ppt_h"/>
                                          </p:val>
                                        </p:tav>
                                      </p:tavLst>
                                    </p:anim>
                                    <p:anim calcmode="lin" valueType="num">
                                      <p:cBhvr>
                                        <p:cTn id="25" dur="1000" fill="hold"/>
                                        <p:tgtEl>
                                          <p:spTgt spid="9"/>
                                        </p:tgtEl>
                                        <p:attrNameLst>
                                          <p:attrName>style.rotation</p:attrName>
                                        </p:attrNameLst>
                                      </p:cBhvr>
                                      <p:tavLst>
                                        <p:tav tm="0">
                                          <p:val>
                                            <p:fltVal val="90"/>
                                          </p:val>
                                        </p:tav>
                                        <p:tav tm="100000">
                                          <p:val>
                                            <p:fltVal val="0"/>
                                          </p:val>
                                        </p:tav>
                                      </p:tavLst>
                                    </p:anim>
                                    <p:animEffect transition="in" filter="fade">
                                      <p:cBhvr>
                                        <p:cTn id="2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8196066" y="4180536"/>
            <a:ext cx="3773170" cy="2317855"/>
          </a:xfrm>
          <a:prstGeom prst="rect">
            <a:avLst/>
          </a:prstGeom>
          <a:blipFill>
            <a:blip r:embed="rId2">
              <a:extLst>
                <a:ext uri="{28A0092B-C50C-407E-A947-70E740481C1C}">
                  <a14:useLocalDpi xmlns:a14="http://schemas.microsoft.com/office/drawing/2010/main" val="0"/>
                </a:ext>
              </a:extLst>
            </a:blip>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22" name="文本框 21"/>
          <p:cNvSpPr txBox="1"/>
          <p:nvPr/>
        </p:nvSpPr>
        <p:spPr>
          <a:xfrm>
            <a:off x="188089" y="238206"/>
            <a:ext cx="6094070" cy="400110"/>
          </a:xfrm>
          <a:prstGeom prst="rect">
            <a:avLst/>
          </a:prstGeom>
          <a:noFill/>
        </p:spPr>
        <p:txBody>
          <a:bodyPr wrap="square">
            <a:spAutoFit/>
          </a:bodyPr>
          <a:lstStyle/>
          <a:p>
            <a:pPr marL="571500" indent="-571500">
              <a:buFont typeface="Wingdings" panose="05000000000000000000" pitchFamily="2" charset="2"/>
              <a:buChar char="u"/>
            </a:pPr>
            <a:r>
              <a:rPr lang="zh-CN" altLang="en-US" sz="2000">
                <a:solidFill>
                  <a:srgbClr val="0070C0"/>
                </a:solidFill>
                <a:latin typeface="汉仪雅酷黑 75W" panose="020B0804020202020204" pitchFamily="34" charset="-122"/>
                <a:ea typeface="汉仪雅酷黑 75W" panose="020B0804020202020204" pitchFamily="34" charset="-122"/>
                <a:cs typeface="+mn-ea"/>
                <a:sym typeface="+mn-lt"/>
              </a:rPr>
              <a:t>视觉任务</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（基于</a:t>
            </a:r>
            <a:r>
              <a:rPr lang="en-US" altLang="zh-CN" sz="1100">
                <a:solidFill>
                  <a:srgbClr val="0070C0"/>
                </a:solidFill>
                <a:latin typeface="汉仪雅酷黑 75W" panose="020B0804020202020204" pitchFamily="34" charset="-122"/>
                <a:ea typeface="汉仪雅酷黑 75W" panose="020B0804020202020204" pitchFamily="34" charset="-122"/>
                <a:cs typeface="+mn-ea"/>
                <a:sym typeface="+mn-lt"/>
              </a:rPr>
              <a:t>opencv</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和</a:t>
            </a:r>
            <a:r>
              <a:rPr lang="en-US" altLang="zh-CN" sz="1100">
                <a:solidFill>
                  <a:srgbClr val="0070C0"/>
                </a:solidFill>
                <a:latin typeface="汉仪雅酷黑 75W" panose="020B0804020202020204" pitchFamily="34" charset="-122"/>
                <a:ea typeface="汉仪雅酷黑 75W" panose="020B0804020202020204" pitchFamily="34" charset="-122"/>
                <a:cs typeface="+mn-ea"/>
                <a:sym typeface="+mn-lt"/>
              </a:rPr>
              <a:t>tensorflow</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深度学习框架和物体识别</a:t>
            </a:r>
            <a:r>
              <a:rPr lang="en-US" altLang="zh-CN" sz="1100">
                <a:solidFill>
                  <a:srgbClr val="0070C0"/>
                </a:solidFill>
                <a:latin typeface="汉仪雅酷黑 75W" panose="020B0804020202020204" pitchFamily="34" charset="-122"/>
                <a:ea typeface="汉仪雅酷黑 75W" panose="020B0804020202020204" pitchFamily="34" charset="-122"/>
                <a:cs typeface="+mn-ea"/>
                <a:sym typeface="+mn-lt"/>
              </a:rPr>
              <a:t>api</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a:t>
            </a:r>
            <a:endParaRPr lang="zh-CN" altLang="en-US" sz="1100" dirty="0">
              <a:solidFill>
                <a:srgbClr val="0070C0"/>
              </a:solidFill>
              <a:latin typeface="汉仪雅酷黑 75W" panose="020B0804020202020204" pitchFamily="34" charset="-122"/>
              <a:ea typeface="汉仪雅酷黑 75W" panose="020B0804020202020204" pitchFamily="34" charset="-122"/>
              <a:cs typeface="+mn-ea"/>
              <a:sym typeface="+mn-lt"/>
            </a:endParaRPr>
          </a:p>
        </p:txBody>
      </p:sp>
      <p:grpSp>
        <p:nvGrpSpPr>
          <p:cNvPr id="12" name="组合 11"/>
          <p:cNvGrpSpPr/>
          <p:nvPr/>
        </p:nvGrpSpPr>
        <p:grpSpPr>
          <a:xfrm>
            <a:off x="1257679" y="1024065"/>
            <a:ext cx="5969500" cy="2498940"/>
            <a:chOff x="1723577" y="1285133"/>
            <a:chExt cx="5668116" cy="2300813"/>
          </a:xfrm>
        </p:grpSpPr>
        <p:sp>
          <p:nvSpPr>
            <p:cNvPr id="13" name="Freeform 4"/>
            <p:cNvSpPr/>
            <p:nvPr/>
          </p:nvSpPr>
          <p:spPr bwMode="auto">
            <a:xfrm>
              <a:off x="2985221" y="1285133"/>
              <a:ext cx="4406472" cy="2300813"/>
            </a:xfrm>
            <a:custGeom>
              <a:avLst/>
              <a:gdLst/>
              <a:ahLst/>
              <a:cxnLst>
                <a:cxn ang="0">
                  <a:pos x="1558" y="337"/>
                </a:cxn>
                <a:cxn ang="0">
                  <a:pos x="1221" y="0"/>
                </a:cxn>
                <a:cxn ang="0">
                  <a:pos x="407" y="814"/>
                </a:cxn>
                <a:cxn ang="0">
                  <a:pos x="0" y="407"/>
                </a:cxn>
                <a:cxn ang="0">
                  <a:pos x="402" y="5"/>
                </a:cxn>
                <a:cxn ang="0">
                  <a:pos x="734" y="337"/>
                </a:cxn>
              </a:cxnLst>
              <a:rect l="0" t="0" r="r" b="b"/>
              <a:pathLst>
                <a:path w="1558" h="814">
                  <a:moveTo>
                    <a:pt x="1558" y="337"/>
                  </a:moveTo>
                  <a:lnTo>
                    <a:pt x="1221" y="0"/>
                  </a:lnTo>
                  <a:lnTo>
                    <a:pt x="407" y="814"/>
                  </a:lnTo>
                  <a:lnTo>
                    <a:pt x="0" y="407"/>
                  </a:lnTo>
                  <a:lnTo>
                    <a:pt x="402" y="5"/>
                  </a:lnTo>
                  <a:lnTo>
                    <a:pt x="734" y="337"/>
                  </a:lnTo>
                </a:path>
              </a:pathLst>
            </a:custGeom>
            <a:noFill/>
            <a:ln w="25400" cap="flat" cmpd="sng">
              <a:solidFill>
                <a:srgbClr val="0070C0"/>
              </a:solidFill>
              <a:prstDash val="solid"/>
              <a:round/>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lgn="ctr" defTabSz="1146175">
                <a:lnSpc>
                  <a:spcPct val="120000"/>
                </a:lnSpc>
                <a:defRPr/>
              </a:pP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Rectangle 6"/>
            <p:cNvSpPr>
              <a:spLocks noChangeArrowheads="1"/>
            </p:cNvSpPr>
            <p:nvPr/>
          </p:nvSpPr>
          <p:spPr bwMode="auto">
            <a:xfrm rot="18900000">
              <a:off x="1723577" y="1817977"/>
              <a:ext cx="1104193" cy="1104192"/>
            </a:xfrm>
            <a:prstGeom prst="rect">
              <a:avLst/>
            </a:prstGeom>
            <a:solidFill>
              <a:srgbClr val="0070C0"/>
            </a:solidFill>
            <a:ln w="28575">
              <a:no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lgn="ctr" defTabSz="1146175">
                <a:lnSpc>
                  <a:spcPct val="120000"/>
                </a:lnSpc>
                <a:defRPr/>
              </a:pP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Rectangle 7"/>
            <p:cNvSpPr>
              <a:spLocks noChangeArrowheads="1"/>
            </p:cNvSpPr>
            <p:nvPr/>
          </p:nvSpPr>
          <p:spPr bwMode="auto">
            <a:xfrm rot="18900000">
              <a:off x="4055751" y="1817977"/>
              <a:ext cx="1104192" cy="1104192"/>
            </a:xfrm>
            <a:prstGeom prst="rect">
              <a:avLst/>
            </a:prstGeom>
            <a:solidFill>
              <a:srgbClr val="0070C0"/>
            </a:solidFill>
            <a:ln w="28575">
              <a:no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lgn="ctr" defTabSz="1146175">
                <a:lnSpc>
                  <a:spcPct val="120000"/>
                </a:lnSpc>
                <a:defRPr/>
              </a:pP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18" name="Rectangle 9"/>
            <p:cNvSpPr>
              <a:spLocks noChangeArrowheads="1"/>
            </p:cNvSpPr>
            <p:nvPr/>
          </p:nvSpPr>
          <p:spPr bwMode="auto">
            <a:xfrm rot="18900000">
              <a:off x="2167565" y="1756908"/>
              <a:ext cx="207964" cy="207964"/>
            </a:xfrm>
            <a:prstGeom prst="rect">
              <a:avLst/>
            </a:prstGeom>
            <a:solidFill>
              <a:srgbClr val="FFFFFF"/>
            </a:solidFill>
            <a:ln w="6350">
              <a:no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lgn="ctr" defTabSz="1146175">
                <a:lnSpc>
                  <a:spcPct val="120000"/>
                </a:lnSpc>
                <a:defRPr/>
              </a:pP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19" name="Rectangle 10"/>
            <p:cNvSpPr>
              <a:spLocks noChangeArrowheads="1"/>
            </p:cNvSpPr>
            <p:nvPr/>
          </p:nvSpPr>
          <p:spPr bwMode="auto">
            <a:xfrm rot="18900000">
              <a:off x="4499738" y="1756908"/>
              <a:ext cx="207964" cy="207964"/>
            </a:xfrm>
            <a:prstGeom prst="rect">
              <a:avLst/>
            </a:prstGeom>
            <a:solidFill>
              <a:srgbClr val="FFFFFF"/>
            </a:solidFill>
            <a:ln w="6350">
              <a:no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lgn="ctr" defTabSz="1146175">
                <a:lnSpc>
                  <a:spcPct val="120000"/>
                </a:lnSpc>
                <a:defRPr/>
              </a:pP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21" name="Text Box 16"/>
            <p:cNvSpPr txBox="1">
              <a:spLocks noChangeArrowheads="1"/>
            </p:cNvSpPr>
            <p:nvPr/>
          </p:nvSpPr>
          <p:spPr bwMode="auto">
            <a:xfrm>
              <a:off x="4592134" y="1786760"/>
              <a:ext cx="62" cy="216132"/>
            </a:xfrm>
            <a:prstGeom prst="rect">
              <a:avLst/>
            </a:prstGeom>
            <a:noFill/>
            <a:ln w="6350">
              <a:noFill/>
              <a:miter lim="800000"/>
            </a:ln>
            <a:effectLst/>
          </p:spPr>
          <p:txBody>
            <a:bodyPr wrap="none" lIns="0" tIns="0" rIns="0" bIns="0" anchor="t" anchorCtr="0">
              <a:spAutoFit/>
            </a:bodyPr>
            <a:lstStyle>
              <a:defPPr>
                <a:defRPr lang="zh-CN"/>
              </a:defPPr>
              <a:lvl1pPr marR="0" lvl="0" indent="0" algn="ctr" eaLnBrk="0" fontAlgn="base" hangingPunct="0">
                <a:lnSpc>
                  <a:spcPct val="100000"/>
                </a:lnSpc>
                <a:spcBef>
                  <a:spcPct val="0"/>
                </a:spcBef>
                <a:spcAft>
                  <a:spcPct val="0"/>
                </a:spcAft>
                <a:buClrTx/>
                <a:buSzTx/>
                <a:buFontTx/>
                <a:buNone/>
                <a:defRPr kumimoji="0" sz="1300" b="1" i="0" u="none" strike="noStrike" cap="none" spc="0" normalizeH="0" baseline="0">
                  <a:ln>
                    <a:noFill/>
                  </a:ln>
                  <a:solidFill>
                    <a:srgbClr val="000000"/>
                  </a:solidFill>
                  <a:effectLst/>
                  <a:uLnTx/>
                  <a:uFillTx/>
                  <a:latin typeface="Arial Black" panose="020B0A04020102020204" pitchFamily="34" charset="0"/>
                  <a:ea typeface="微软雅黑" panose="020B0503020204020204" pitchFamily="34" charset="-122"/>
                </a:defRPr>
              </a:lvl1pPr>
              <a:lvl2pPr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2pPr>
              <a:lvl3pPr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3pPr>
              <a:lvl4pPr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4pPr>
              <a:lvl5pPr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5pPr>
              <a:lvl6pPr>
                <a:defRPr sz="1300" b="1">
                  <a:solidFill>
                    <a:srgbClr val="000000"/>
                  </a:solidFill>
                  <a:latin typeface="Arial" panose="020B0604020202020204" pitchFamily="34" charset="0"/>
                  <a:ea typeface="宋体" panose="02010600030101010101" pitchFamily="2" charset="-122"/>
                </a:defRPr>
              </a:lvl6pPr>
              <a:lvl7pPr>
                <a:defRPr sz="1300" b="1">
                  <a:solidFill>
                    <a:srgbClr val="000000"/>
                  </a:solidFill>
                  <a:latin typeface="Arial" panose="020B0604020202020204" pitchFamily="34" charset="0"/>
                  <a:ea typeface="宋体" panose="02010600030101010101" pitchFamily="2" charset="-122"/>
                </a:defRPr>
              </a:lvl7pPr>
              <a:lvl8pPr>
                <a:defRPr sz="1300" b="1">
                  <a:solidFill>
                    <a:srgbClr val="000000"/>
                  </a:solidFill>
                  <a:latin typeface="Arial" panose="020B0604020202020204" pitchFamily="34" charset="0"/>
                  <a:ea typeface="宋体" panose="02010600030101010101" pitchFamily="2" charset="-122"/>
                </a:defRPr>
              </a:lvl8pPr>
              <a:lvl9pPr>
                <a:defRPr sz="1300" b="1">
                  <a:solidFill>
                    <a:srgbClr val="000000"/>
                  </a:solidFill>
                  <a:latin typeface="Arial" panose="020B0604020202020204" pitchFamily="34" charset="0"/>
                  <a:ea typeface="宋体" panose="02010600030101010101" pitchFamily="2" charset="-122"/>
                </a:defRPr>
              </a:lvl9pPr>
            </a:lstStyle>
            <a:p>
              <a:pPr>
                <a:lnSpc>
                  <a:spcPct val="120000"/>
                </a:lnSpc>
              </a:pPr>
              <a:endParaRPr lang="zh-CN" altLang="en-US" sz="1400" dirty="0">
                <a:latin typeface="Arial" panose="020B0604020202020204" pitchFamily="34" charset="0"/>
                <a:sym typeface="Arial" panose="020B0604020202020204" pitchFamily="34" charset="0"/>
              </a:endParaRPr>
            </a:p>
          </p:txBody>
        </p:sp>
        <p:sp>
          <p:nvSpPr>
            <p:cNvPr id="23" name="TextBox 11"/>
            <p:cNvSpPr txBox="1">
              <a:spLocks noChangeArrowheads="1"/>
            </p:cNvSpPr>
            <p:nvPr/>
          </p:nvSpPr>
          <p:spPr bwMode="auto">
            <a:xfrm flipH="1">
              <a:off x="1937769" y="2002893"/>
              <a:ext cx="713402" cy="793449"/>
            </a:xfrm>
            <a:prstGeom prst="rect">
              <a:avLst/>
            </a:prstGeom>
            <a:noFill/>
            <a:ln>
              <a:noFill/>
            </a:ln>
            <a:effec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b="1">
                  <a:solidFill>
                    <a:schemeClr val="bg1"/>
                  </a:solidFill>
                  <a:latin typeface="微软雅黑" panose="020B0503020204020204" pitchFamily="34" charset="-122"/>
                  <a:ea typeface="微软雅黑" panose="020B0503020204020204" pitchFamily="34" charset="-122"/>
                  <a:cs typeface="+mn-ea"/>
                  <a:sym typeface="+mn-lt"/>
                </a:rPr>
                <a:t>Tensorflow</a:t>
              </a:r>
              <a:r>
                <a:rPr lang="zh-CN" altLang="en-US" sz="1400" b="1">
                  <a:solidFill>
                    <a:schemeClr val="bg1"/>
                  </a:solidFill>
                  <a:latin typeface="微软雅黑" panose="020B0503020204020204" pitchFamily="34" charset="-122"/>
                  <a:ea typeface="微软雅黑" panose="020B0503020204020204" pitchFamily="34" charset="-122"/>
                  <a:cs typeface="+mn-ea"/>
                  <a:sym typeface="+mn-lt"/>
                </a:rPr>
                <a:t>安装和预训练，模型下载</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4" name="TextBox 11"/>
            <p:cNvSpPr txBox="1">
              <a:spLocks noChangeArrowheads="1"/>
            </p:cNvSpPr>
            <p:nvPr/>
          </p:nvSpPr>
          <p:spPr bwMode="auto">
            <a:xfrm flipH="1">
              <a:off x="4101221" y="2136304"/>
              <a:ext cx="981827" cy="680099"/>
            </a:xfrm>
            <a:prstGeom prst="rect">
              <a:avLst/>
            </a:prstGeom>
            <a:noFill/>
            <a:ln>
              <a:noFill/>
            </a:ln>
            <a:effectLst/>
          </p:spPr>
          <p:txBody>
            <a:bodyPr wrap="square" lIns="0" tIns="0" rIns="0" bIns="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cs typeface="+mn-ea"/>
                  <a:sym typeface="+mn-lt"/>
                </a:rPr>
                <a:t>物体识别获取类别和方位框</a:t>
              </a:r>
              <a:endParaRPr lang="zh-CN" altLang="en-US" sz="16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6" name="文本框 25"/>
          <p:cNvSpPr txBox="1"/>
          <p:nvPr/>
        </p:nvSpPr>
        <p:spPr>
          <a:xfrm>
            <a:off x="639741" y="4039001"/>
            <a:ext cx="6555297" cy="2661883"/>
          </a:xfrm>
          <a:prstGeom prst="rect">
            <a:avLst/>
          </a:prstGeom>
          <a:noFill/>
        </p:spPr>
        <p:txBody>
          <a:bodyPr wrap="square" rtlCol="0">
            <a:spAutoFit/>
          </a:bodyPr>
          <a:lstStyle/>
          <a:p>
            <a:pPr marL="342900" indent="-342900" algn="just">
              <a:lnSpc>
                <a:spcPct val="130000"/>
              </a:lnSpc>
              <a:buFont typeface="Wingdings" panose="05000000000000000000" pitchFamily="2" charset="2"/>
              <a:buChar char="n"/>
            </a:pPr>
            <a:r>
              <a:rPr lang="zh-CN" altLang="en-US" sz="1600">
                <a:latin typeface="微软雅黑" panose="020B0503020204020204" pitchFamily="34" charset="-122"/>
                <a:ea typeface="微软雅黑" panose="020B0503020204020204" pitchFamily="34" charset="-122"/>
                <a:cs typeface="+mn-ea"/>
                <a:sym typeface="+mn-lt"/>
              </a:rPr>
              <a:t>在</a:t>
            </a:r>
            <a:r>
              <a:rPr lang="en-US" altLang="zh-CN" sz="1600">
                <a:latin typeface="微软雅黑" panose="020B0503020204020204" pitchFamily="34" charset="-122"/>
                <a:ea typeface="微软雅黑" panose="020B0503020204020204" pitchFamily="34" charset="-122"/>
                <a:cs typeface="+mn-ea"/>
                <a:sym typeface="+mn-lt"/>
              </a:rPr>
              <a:t>ubuntu</a:t>
            </a:r>
            <a:r>
              <a:rPr lang="zh-CN" altLang="en-US" sz="1600">
                <a:latin typeface="微软雅黑" panose="020B0503020204020204" pitchFamily="34" charset="-122"/>
                <a:ea typeface="微软雅黑" panose="020B0503020204020204" pitchFamily="34" charset="-122"/>
                <a:cs typeface="+mn-ea"/>
                <a:sym typeface="+mn-lt"/>
              </a:rPr>
              <a:t>上安装</a:t>
            </a:r>
            <a:r>
              <a:rPr lang="en-US" altLang="zh-CN">
                <a:solidFill>
                  <a:schemeClr val="accent2">
                    <a:lumMod val="75000"/>
                  </a:schemeClr>
                </a:solidFill>
                <a:latin typeface="微软雅黑" panose="020B0503020204020204" pitchFamily="34" charset="-122"/>
                <a:ea typeface="微软雅黑" panose="020B0503020204020204" pitchFamily="34" charset="-122"/>
                <a:cs typeface="+mn-ea"/>
                <a:sym typeface="+mn-lt"/>
              </a:rPr>
              <a:t>CUDA</a:t>
            </a:r>
            <a:r>
              <a:rPr lang="zh-CN" altLang="en-US" sz="1600">
                <a:latin typeface="微软雅黑" panose="020B0503020204020204" pitchFamily="34" charset="-122"/>
                <a:ea typeface="微软雅黑" panose="020B0503020204020204" pitchFamily="34" charset="-122"/>
                <a:cs typeface="+mn-ea"/>
                <a:sym typeface="+mn-lt"/>
              </a:rPr>
              <a:t>和</a:t>
            </a:r>
            <a:r>
              <a:rPr lang="en-US" altLang="zh-CN">
                <a:solidFill>
                  <a:schemeClr val="accent2">
                    <a:lumMod val="75000"/>
                  </a:schemeClr>
                </a:solidFill>
                <a:latin typeface="微软雅黑" panose="020B0503020204020204" pitchFamily="34" charset="-122"/>
                <a:ea typeface="微软雅黑" panose="020B0503020204020204" pitchFamily="34" charset="-122"/>
                <a:cs typeface="+mn-ea"/>
                <a:sym typeface="+mn-lt"/>
              </a:rPr>
              <a:t>tensorflow-gpu</a:t>
            </a:r>
            <a:r>
              <a:rPr lang="zh-CN" altLang="en-US" sz="1600">
                <a:latin typeface="微软雅黑" panose="020B0503020204020204" pitchFamily="34" charset="-122"/>
                <a:ea typeface="微软雅黑" panose="020B0503020204020204" pitchFamily="34" charset="-122"/>
                <a:cs typeface="+mn-ea"/>
                <a:sym typeface="+mn-lt"/>
              </a:rPr>
              <a:t>，手动配置物体识别的</a:t>
            </a:r>
            <a:r>
              <a:rPr lang="en-US" altLang="zh-CN" sz="1600">
                <a:latin typeface="微软雅黑" panose="020B0503020204020204" pitchFamily="34" charset="-122"/>
                <a:ea typeface="微软雅黑" panose="020B0503020204020204" pitchFamily="34" charset="-122"/>
                <a:cs typeface="+mn-ea"/>
                <a:sym typeface="+mn-lt"/>
              </a:rPr>
              <a:t>API</a:t>
            </a:r>
          </a:p>
          <a:p>
            <a:pPr marL="342900" indent="-342900" algn="just">
              <a:lnSpc>
                <a:spcPct val="130000"/>
              </a:lnSpc>
              <a:buFont typeface="Wingdings" panose="05000000000000000000" pitchFamily="2" charset="2"/>
              <a:buChar char="n"/>
            </a:pPr>
            <a:r>
              <a:rPr lang="zh-CN" altLang="en-US" sz="1600">
                <a:latin typeface="微软雅黑" panose="020B0503020204020204" pitchFamily="34" charset="-122"/>
                <a:ea typeface="微软雅黑" panose="020B0503020204020204" pitchFamily="34" charset="-122"/>
                <a:cs typeface="+mn-ea"/>
                <a:sym typeface="+mn-lt"/>
              </a:rPr>
              <a:t>下载</a:t>
            </a:r>
            <a:r>
              <a:rPr lang="en-US" altLang="zh-CN" sz="1600">
                <a:latin typeface="微软雅黑" panose="020B0503020204020204" pitchFamily="34" charset="-122"/>
                <a:ea typeface="微软雅黑" panose="020B0503020204020204" pitchFamily="34" charset="-122"/>
                <a:cs typeface="+mn-ea"/>
                <a:sym typeface="+mn-lt"/>
              </a:rPr>
              <a:t>COCO</a:t>
            </a:r>
            <a:r>
              <a:rPr lang="zh-CN" altLang="en-US" sz="1600">
                <a:latin typeface="微软雅黑" panose="020B0503020204020204" pitchFamily="34" charset="-122"/>
                <a:ea typeface="微软雅黑" panose="020B0503020204020204" pitchFamily="34" charset="-122"/>
                <a:cs typeface="+mn-ea"/>
                <a:sym typeface="+mn-lt"/>
              </a:rPr>
              <a:t>预训练权重，调用</a:t>
            </a:r>
            <a:r>
              <a:rPr lang="en-US" altLang="zh-CN" sz="1600">
                <a:latin typeface="微软雅黑" panose="020B0503020204020204" pitchFamily="34" charset="-122"/>
                <a:ea typeface="微软雅黑" panose="020B0503020204020204" pitchFamily="34" charset="-122"/>
                <a:cs typeface="+mn-ea"/>
                <a:sym typeface="+mn-lt"/>
              </a:rPr>
              <a:t>model.predict</a:t>
            </a:r>
            <a:r>
              <a:rPr lang="zh-CN" altLang="en-US" sz="1600">
                <a:latin typeface="微软雅黑" panose="020B0503020204020204" pitchFamily="34" charset="-122"/>
                <a:ea typeface="微软雅黑" panose="020B0503020204020204" pitchFamily="34" charset="-122"/>
                <a:cs typeface="+mn-ea"/>
                <a:sym typeface="+mn-lt"/>
              </a:rPr>
              <a:t>预测类别概率最大的指标和获得方位框的几何信息</a:t>
            </a:r>
            <a:endParaRPr lang="en-US" altLang="zh-CN" sz="1600" dirty="0">
              <a:latin typeface="微软雅黑" panose="020B0503020204020204" pitchFamily="34" charset="-122"/>
              <a:ea typeface="微软雅黑" panose="020B0503020204020204" pitchFamily="34" charset="-122"/>
              <a:cs typeface="+mn-ea"/>
              <a:sym typeface="+mn-lt"/>
            </a:endParaRPr>
          </a:p>
          <a:p>
            <a:pPr marL="342900" indent="-342900" algn="just">
              <a:lnSpc>
                <a:spcPct val="130000"/>
              </a:lnSpc>
              <a:buFont typeface="Wingdings" panose="05000000000000000000" pitchFamily="2" charset="2"/>
              <a:buChar char="n"/>
            </a:pPr>
            <a:r>
              <a:rPr lang="zh-CN" altLang="en-US" sz="1600">
                <a:latin typeface="微软雅黑" panose="020B0503020204020204" pitchFamily="34" charset="-122"/>
                <a:ea typeface="微软雅黑" panose="020B0503020204020204" pitchFamily="34" charset="-122"/>
                <a:cs typeface="+mn-ea"/>
                <a:sym typeface="+mn-lt"/>
              </a:rPr>
              <a:t>订阅语言指令，对“看到什么” 响应</a:t>
            </a:r>
            <a:r>
              <a:rPr lang="en-US" altLang="zh-CN" sz="1600">
                <a:latin typeface="微软雅黑" panose="020B0503020204020204" pitchFamily="34" charset="-122"/>
                <a:ea typeface="微软雅黑" panose="020B0503020204020204" pitchFamily="34" charset="-122"/>
                <a:cs typeface="+mn-ea"/>
                <a:sym typeface="+mn-lt"/>
              </a:rPr>
              <a:t>Image rgb</a:t>
            </a:r>
            <a:r>
              <a:rPr lang="zh-CN" altLang="en-US" sz="1600">
                <a:latin typeface="微软雅黑" panose="020B0503020204020204" pitchFamily="34" charset="-122"/>
                <a:ea typeface="微软雅黑" panose="020B0503020204020204" pitchFamily="34" charset="-122"/>
                <a:cs typeface="+mn-ea"/>
                <a:sym typeface="+mn-lt"/>
              </a:rPr>
              <a:t>图像的预测处理</a:t>
            </a:r>
            <a:endParaRPr lang="en-US" altLang="zh-CN" sz="1600" dirty="0">
              <a:latin typeface="微软雅黑" panose="020B0503020204020204" pitchFamily="34" charset="-122"/>
              <a:ea typeface="微软雅黑" panose="020B0503020204020204" pitchFamily="34" charset="-122"/>
              <a:cs typeface="+mn-ea"/>
              <a:sym typeface="+mn-lt"/>
            </a:endParaRPr>
          </a:p>
          <a:p>
            <a:pPr marL="342900" indent="-342900" algn="just">
              <a:lnSpc>
                <a:spcPct val="130000"/>
              </a:lnSpc>
              <a:buFont typeface="Wingdings" panose="05000000000000000000" pitchFamily="2" charset="2"/>
              <a:buChar char="n"/>
            </a:pPr>
            <a:r>
              <a:rPr lang="zh-CN" altLang="en-US" sz="1600">
                <a:latin typeface="微软雅黑" panose="020B0503020204020204" pitchFamily="34" charset="-122"/>
                <a:ea typeface="微软雅黑" panose="020B0503020204020204" pitchFamily="34" charset="-122"/>
                <a:cs typeface="+mn-ea"/>
                <a:sym typeface="+mn-lt"/>
              </a:rPr>
              <a:t>设计了小球跟随的功能，通过</a:t>
            </a:r>
            <a:r>
              <a:rPr lang="en-US" altLang="zh-CN" sz="1600">
                <a:latin typeface="微软雅黑" panose="020B0503020204020204" pitchFamily="34" charset="-122"/>
                <a:ea typeface="微软雅黑" panose="020B0503020204020204" pitchFamily="34" charset="-122"/>
                <a:cs typeface="+mn-ea"/>
                <a:sym typeface="+mn-lt"/>
              </a:rPr>
              <a:t>opencv</a:t>
            </a:r>
            <a:r>
              <a:rPr lang="zh-CN" altLang="en-US" sz="1600">
                <a:latin typeface="微软雅黑" panose="020B0503020204020204" pitchFamily="34" charset="-122"/>
                <a:ea typeface="微软雅黑" panose="020B0503020204020204" pitchFamily="34" charset="-122"/>
                <a:cs typeface="+mn-ea"/>
                <a:sym typeface="+mn-lt"/>
              </a:rPr>
              <a:t>的</a:t>
            </a:r>
            <a:r>
              <a:rPr lang="en-US" altLang="zh-CN" sz="1600">
                <a:latin typeface="微软雅黑" panose="020B0503020204020204" pitchFamily="34" charset="-122"/>
                <a:ea typeface="微软雅黑" panose="020B0503020204020204" pitchFamily="34" charset="-122"/>
                <a:cs typeface="+mn-ea"/>
                <a:sym typeface="+mn-lt"/>
              </a:rPr>
              <a:t>findcontour</a:t>
            </a:r>
            <a:r>
              <a:rPr lang="zh-CN" altLang="en-US" sz="1600">
                <a:latin typeface="微软雅黑" panose="020B0503020204020204" pitchFamily="34" charset="-122"/>
                <a:ea typeface="微软雅黑" panose="020B0503020204020204" pitchFamily="34" charset="-122"/>
                <a:cs typeface="+mn-ea"/>
                <a:sym typeface="+mn-lt"/>
              </a:rPr>
              <a:t>函数提取球形轮廓，并指定色域为黄色也即对应一般常用的网球实现捕捉位置，然后划分网格后定位偏差位置与相关的激励速度</a:t>
            </a:r>
            <a:endParaRPr lang="zh-CN" altLang="en-US" sz="1600" dirty="0">
              <a:latin typeface="微软雅黑" panose="020B0503020204020204" pitchFamily="34" charset="-122"/>
              <a:ea typeface="微软雅黑" panose="020B0503020204020204" pitchFamily="34" charset="-122"/>
              <a:cs typeface="+mn-ea"/>
              <a:sym typeface="+mn-lt"/>
            </a:endParaRPr>
          </a:p>
        </p:txBody>
      </p:sp>
      <p:sp>
        <p:nvSpPr>
          <p:cNvPr id="4" name="Rectangle 7">
            <a:extLst>
              <a:ext uri="{FF2B5EF4-FFF2-40B4-BE49-F238E27FC236}">
                <a16:creationId xmlns:a16="http://schemas.microsoft.com/office/drawing/2014/main" id="{51CD809A-25CF-A39C-5562-A15BBFE27E4D}"/>
              </a:ext>
            </a:extLst>
          </p:cNvPr>
          <p:cNvSpPr>
            <a:spLocks noChangeArrowheads="1"/>
          </p:cNvSpPr>
          <p:nvPr/>
        </p:nvSpPr>
        <p:spPr bwMode="auto">
          <a:xfrm rot="18900000">
            <a:off x="5667350" y="1660989"/>
            <a:ext cx="1162904" cy="1199276"/>
          </a:xfrm>
          <a:prstGeom prst="rect">
            <a:avLst/>
          </a:prstGeom>
          <a:solidFill>
            <a:srgbClr val="0070C0"/>
          </a:solidFill>
          <a:ln w="28575">
            <a:no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lgn="ctr" defTabSz="1146175">
              <a:lnSpc>
                <a:spcPct val="120000"/>
              </a:lnSpc>
              <a:defRPr/>
            </a:pP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11">
            <a:extLst>
              <a:ext uri="{FF2B5EF4-FFF2-40B4-BE49-F238E27FC236}">
                <a16:creationId xmlns:a16="http://schemas.microsoft.com/office/drawing/2014/main" id="{BECEA948-2A26-4C51-D460-42E683E3EFB2}"/>
              </a:ext>
            </a:extLst>
          </p:cNvPr>
          <p:cNvSpPr txBox="1">
            <a:spLocks noChangeArrowheads="1"/>
          </p:cNvSpPr>
          <p:nvPr/>
        </p:nvSpPr>
        <p:spPr bwMode="auto">
          <a:xfrm flipH="1">
            <a:off x="5711593" y="1926743"/>
            <a:ext cx="1034033" cy="738664"/>
          </a:xfrm>
          <a:prstGeom prst="rect">
            <a:avLst/>
          </a:prstGeom>
          <a:noFill/>
          <a:ln>
            <a:noFill/>
          </a:ln>
          <a:effectLst/>
        </p:spPr>
        <p:txBody>
          <a:bodyPr wrap="square" lIns="0" tIns="0" rIns="0" bIns="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cs typeface="+mn-ea"/>
                <a:sym typeface="+mn-lt"/>
              </a:rPr>
              <a:t>提取轮廓范围的小球跟踪</a:t>
            </a:r>
            <a:endParaRPr lang="zh-CN" altLang="en-US" sz="1600" b="1"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8" name="图片 7" descr="图标&#10;&#10;描述已自动生成">
            <a:extLst>
              <a:ext uri="{FF2B5EF4-FFF2-40B4-BE49-F238E27FC236}">
                <a16:creationId xmlns:a16="http://schemas.microsoft.com/office/drawing/2014/main" id="{0624680E-38D9-7F5A-288C-A97510185A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4624" y="1367273"/>
            <a:ext cx="1924050" cy="2371725"/>
          </a:xfrm>
          <a:prstGeom prst="rect">
            <a:avLst/>
          </a:prstGeom>
        </p:spPr>
      </p:pic>
      <p:sp>
        <p:nvSpPr>
          <p:cNvPr id="9" name="文本框 8">
            <a:extLst>
              <a:ext uri="{FF2B5EF4-FFF2-40B4-BE49-F238E27FC236}">
                <a16:creationId xmlns:a16="http://schemas.microsoft.com/office/drawing/2014/main" id="{69253EA7-2A2F-6520-C4F1-9FBB527A8EF5}"/>
              </a:ext>
            </a:extLst>
          </p:cNvPr>
          <p:cNvSpPr txBox="1"/>
          <p:nvPr/>
        </p:nvSpPr>
        <p:spPr>
          <a:xfrm>
            <a:off x="6415312" y="102434"/>
            <a:ext cx="5671963" cy="1292662"/>
          </a:xfrm>
          <a:prstGeom prst="rect">
            <a:avLst/>
          </a:prstGeom>
          <a:noFill/>
        </p:spPr>
        <p:txBody>
          <a:bodyPr wrap="square" rtlCol="0">
            <a:spAutoFit/>
          </a:bodyPr>
          <a:lstStyle/>
          <a:p>
            <a:r>
              <a:rPr lang="zh-CN" altLang="en-US" sz="2400" b="1">
                <a:latin typeface="华文中宋" panose="02010600040101010101" pitchFamily="2" charset="-122"/>
                <a:ea typeface="华文中宋" panose="02010600040101010101" pitchFamily="2" charset="-122"/>
              </a:rPr>
              <a:t>核心功能二</a:t>
            </a:r>
            <a:r>
              <a:rPr lang="zh-CN" altLang="en-US" b="1">
                <a:latin typeface="华文中宋" panose="02010600040101010101" pitchFamily="2" charset="-122"/>
                <a:ea typeface="华文中宋" panose="02010600040101010101" pitchFamily="2" charset="-122"/>
              </a:rPr>
              <a:t>：</a:t>
            </a:r>
            <a:r>
              <a:rPr lang="zh-CN" altLang="zh-CN" sz="1800" b="1" kern="100">
                <a:effectLst/>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1800" b="1" kern="100">
                <a:effectLst/>
                <a:latin typeface="Times New Roman" panose="02020603050405020304" pitchFamily="18" charset="0"/>
                <a:ea typeface="宋体" panose="02010600030101010101" pitchFamily="2" charset="-122"/>
                <a:cs typeface="Times New Roman" panose="02020603050405020304" pitchFamily="18" charset="0"/>
              </a:rPr>
              <a:t>Tensorflow Objection Detection Api </a:t>
            </a:r>
            <a:r>
              <a:rPr lang="zh-CN" altLang="zh-CN" sz="1800" b="1" kern="100">
                <a:effectLst/>
                <a:latin typeface="Times New Roman" panose="02020603050405020304" pitchFamily="18" charset="0"/>
                <a:ea typeface="宋体" panose="02010600030101010101" pitchFamily="2" charset="-122"/>
                <a:cs typeface="Times New Roman" panose="02020603050405020304" pitchFamily="18" charset="0"/>
              </a:rPr>
              <a:t>的视觉物体识别，可以识别物体同时基于定位框给出方位</a:t>
            </a:r>
            <a:r>
              <a:rPr lang="en-US" alt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b="1">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8" presetClass="entr" presetSubtype="12"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strips(downLeft)">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8089" y="238206"/>
            <a:ext cx="6094070" cy="400110"/>
          </a:xfrm>
          <a:prstGeom prst="rect">
            <a:avLst/>
          </a:prstGeom>
          <a:noFill/>
        </p:spPr>
        <p:txBody>
          <a:bodyPr wrap="square">
            <a:spAutoFit/>
          </a:bodyPr>
          <a:lstStyle/>
          <a:p>
            <a:pPr marL="571500" indent="-571500">
              <a:buFont typeface="Wingdings" panose="05000000000000000000" pitchFamily="2" charset="2"/>
              <a:buChar char="u"/>
            </a:pPr>
            <a:r>
              <a:rPr lang="zh-CN" altLang="en-US" sz="2000">
                <a:solidFill>
                  <a:srgbClr val="0070C0"/>
                </a:solidFill>
                <a:latin typeface="汉仪雅酷黑 75W" panose="020B0804020202020204" pitchFamily="34" charset="-122"/>
                <a:ea typeface="汉仪雅酷黑 75W" panose="020B0804020202020204" pitchFamily="34" charset="-122"/>
                <a:cs typeface="+mn-ea"/>
                <a:sym typeface="+mn-lt"/>
              </a:rPr>
              <a:t>导航</a:t>
            </a:r>
            <a:r>
              <a:rPr lang="en-US" altLang="zh-CN" sz="2000">
                <a:solidFill>
                  <a:srgbClr val="0070C0"/>
                </a:solidFill>
                <a:latin typeface="汉仪雅酷黑 75W" panose="020B0804020202020204" pitchFamily="34" charset="-122"/>
                <a:ea typeface="汉仪雅酷黑 75W" panose="020B0804020202020204" pitchFamily="34" charset="-122"/>
                <a:cs typeface="+mn-ea"/>
                <a:sym typeface="+mn-lt"/>
              </a:rPr>
              <a:t>-</a:t>
            </a:r>
            <a:r>
              <a:rPr lang="zh-CN" altLang="en-US" sz="2000">
                <a:solidFill>
                  <a:srgbClr val="0070C0"/>
                </a:solidFill>
                <a:latin typeface="汉仪雅酷黑 75W" panose="020B0804020202020204" pitchFamily="34" charset="-122"/>
                <a:ea typeface="汉仪雅酷黑 75W" panose="020B0804020202020204" pitchFamily="34" charset="-122"/>
                <a:cs typeface="+mn-ea"/>
                <a:sym typeface="+mn-lt"/>
              </a:rPr>
              <a:t>多点路径规划</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（基于</a:t>
            </a:r>
            <a:r>
              <a:rPr lang="en-US" altLang="zh-CN" sz="1100">
                <a:solidFill>
                  <a:srgbClr val="0070C0"/>
                </a:solidFill>
                <a:latin typeface="汉仪雅酷黑 75W" panose="020B0804020202020204" pitchFamily="34" charset="-122"/>
                <a:ea typeface="汉仪雅酷黑 75W" panose="020B0804020202020204" pitchFamily="34" charset="-122"/>
                <a:cs typeface="+mn-ea"/>
                <a:sym typeface="+mn-lt"/>
              </a:rPr>
              <a:t>MoveBase</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a:t>
            </a:r>
            <a:endParaRPr lang="zh-CN" altLang="en-US" sz="1100" dirty="0">
              <a:solidFill>
                <a:srgbClr val="0070C0"/>
              </a:solidFill>
              <a:latin typeface="汉仪雅酷黑 75W" panose="020B0804020202020204" pitchFamily="34" charset="-122"/>
              <a:ea typeface="汉仪雅酷黑 75W" panose="020B0804020202020204" pitchFamily="34" charset="-122"/>
              <a:cs typeface="+mn-ea"/>
              <a:sym typeface="+mn-lt"/>
            </a:endParaRPr>
          </a:p>
        </p:txBody>
      </p:sp>
      <p:sp>
        <p:nvSpPr>
          <p:cNvPr id="4" name="文本框 3"/>
          <p:cNvSpPr txBox="1"/>
          <p:nvPr/>
        </p:nvSpPr>
        <p:spPr>
          <a:xfrm>
            <a:off x="1358276" y="1020485"/>
            <a:ext cx="7953375" cy="523220"/>
          </a:xfrm>
          <a:prstGeom prst="rect">
            <a:avLst/>
          </a:prstGeom>
          <a:solidFill>
            <a:srgbClr val="0070C0"/>
          </a:solidFill>
          <a:ln>
            <a:solidFill>
              <a:srgbClr val="0070C0"/>
            </a:solidFill>
          </a:ln>
        </p:spPr>
        <p:txBody>
          <a:bodyPr wrap="square">
            <a:spAutoFit/>
          </a:bodyPr>
          <a:lstStyle/>
          <a:p>
            <a:pPr lvl="8" latinLnBrk="1"/>
            <a:endParaRPr kumimoji="1" lang="ko-KR" altLang="en-US" sz="2800" b="1" dirty="0">
              <a:solidFill>
                <a:schemeClr val="bg1"/>
              </a:solidFill>
              <a:latin typeface="微软雅黑" panose="020B0503020204020204" pitchFamily="34" charset="-122"/>
              <a:sym typeface="+mn-lt"/>
            </a:endParaRPr>
          </a:p>
        </p:txBody>
      </p:sp>
      <p:grpSp>
        <p:nvGrpSpPr>
          <p:cNvPr id="12" name="组合 11"/>
          <p:cNvGrpSpPr/>
          <p:nvPr/>
        </p:nvGrpSpPr>
        <p:grpSpPr>
          <a:xfrm>
            <a:off x="5244897" y="1922623"/>
            <a:ext cx="6465919" cy="3687682"/>
            <a:chOff x="5282997" y="2139555"/>
            <a:chExt cx="6465919" cy="3687682"/>
          </a:xfrm>
        </p:grpSpPr>
        <p:sp>
          <p:nvSpPr>
            <p:cNvPr id="5" name="文本框 4"/>
            <p:cNvSpPr txBox="1"/>
            <p:nvPr/>
          </p:nvSpPr>
          <p:spPr>
            <a:xfrm>
              <a:off x="5282997" y="5180906"/>
              <a:ext cx="5920075" cy="646331"/>
            </a:xfrm>
            <a:prstGeom prst="rect">
              <a:avLst/>
            </a:prstGeom>
            <a:noFill/>
          </p:spPr>
          <p:txBody>
            <a:bodyPr wrap="square" rtlCol="0">
              <a:spAutoFit/>
            </a:bodyPr>
            <a:lstStyle>
              <a:defPPr>
                <a:defRPr lang="zh-CN"/>
              </a:defPPr>
              <a:lvl1pPr algn="just">
                <a:defRPr sz="1800">
                  <a:solidFill>
                    <a:schemeClr val="bg1"/>
                  </a:solidFill>
                  <a:latin typeface="+mj-ea"/>
                  <a:ea typeface="+mj-ea"/>
                </a:defRPr>
              </a:lvl1pPr>
            </a:lstStyle>
            <a:p>
              <a:pPr marL="285750" indent="-285750" algn="l">
                <a:buFont typeface="Arial" panose="020B0604020202020204" pitchFamily="34" charset="0"/>
                <a:buChar char="•"/>
              </a:pPr>
              <a:r>
                <a:rPr lang="zh-CN" altLang="en-US">
                  <a:solidFill>
                    <a:schemeClr val="tx1"/>
                  </a:solidFill>
                  <a:latin typeface="微软雅黑" panose="020B0503020204020204" pitchFamily="34" charset="-122"/>
                  <a:ea typeface="微软雅黑" panose="020B0503020204020204" pitchFamily="34" charset="-122"/>
                  <a:cs typeface="+mn-ea"/>
                  <a:sym typeface="+mn-lt"/>
                </a:rPr>
                <a:t>设置几何变换，如矩形和五芒星等形状。设置几何变换，如矩形和五芒星等形状</a:t>
              </a:r>
              <a:endParaRPr lang="en-US" altLang="zh-CN"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8" name="文本框 7"/>
            <p:cNvSpPr txBox="1"/>
            <p:nvPr/>
          </p:nvSpPr>
          <p:spPr>
            <a:xfrm>
              <a:off x="5334963" y="3059668"/>
              <a:ext cx="6413953" cy="369332"/>
            </a:xfrm>
            <a:prstGeom prst="rect">
              <a:avLst/>
            </a:prstGeom>
            <a:noFill/>
          </p:spPr>
          <p:txBody>
            <a:bodyPr wrap="square" rtlCol="0">
              <a:spAutoFit/>
            </a:bodyPr>
            <a:lstStyle>
              <a:defPPr>
                <a:defRPr lang="zh-CN"/>
              </a:defPPr>
              <a:lvl1pPr>
                <a:defRPr sz="1600">
                  <a:solidFill>
                    <a:schemeClr val="bg2"/>
                  </a:solidFill>
                  <a:latin typeface="+mj-ea"/>
                  <a:ea typeface="+mj-ea"/>
                </a:defRPr>
              </a:lvl1pPr>
            </a:lstStyle>
            <a:p>
              <a:pPr marL="285750" indent="-285750">
                <a:buFont typeface="Arial" panose="020B0604020202020204" pitchFamily="34" charset="0"/>
                <a:buChar char="•"/>
              </a:pPr>
              <a:r>
                <a:rPr lang="zh-CN" altLang="en-US" sz="1800">
                  <a:solidFill>
                    <a:schemeClr val="tx1"/>
                  </a:solidFill>
                  <a:latin typeface="微软雅黑" panose="020B0503020204020204" pitchFamily="34" charset="-122"/>
                  <a:ea typeface="微软雅黑" panose="020B0503020204020204" pitchFamily="34" charset="-122"/>
                  <a:cs typeface="+mn-ea"/>
                  <a:sym typeface="+mn-lt"/>
                </a:rPr>
                <a:t>确定规划的目标点的</a:t>
              </a:r>
              <a:r>
                <a:rPr lang="en-US" altLang="zh-CN" sz="1800">
                  <a:solidFill>
                    <a:schemeClr val="tx1"/>
                  </a:solidFill>
                  <a:latin typeface="微软雅黑" panose="020B0503020204020204" pitchFamily="34" charset="-122"/>
                  <a:ea typeface="微软雅黑" panose="020B0503020204020204" pitchFamily="34" charset="-122"/>
                  <a:cs typeface="+mn-ea"/>
                  <a:sym typeface="+mn-lt"/>
                </a:rPr>
                <a:t>x</a:t>
              </a:r>
              <a:r>
                <a:rPr lang="zh-CN" altLang="en-US" sz="1800">
                  <a:solidFill>
                    <a:schemeClr val="tx1"/>
                  </a:solidFill>
                  <a:latin typeface="微软雅黑" panose="020B0503020204020204" pitchFamily="34" charset="-122"/>
                  <a:ea typeface="微软雅黑" panose="020B0503020204020204" pitchFamily="34" charset="-122"/>
                  <a:cs typeface="+mn-ea"/>
                  <a:sym typeface="+mn-lt"/>
                </a:rPr>
                <a:t>和</a:t>
              </a:r>
              <a:r>
                <a:rPr lang="en-US" altLang="zh-CN" sz="1800">
                  <a:solidFill>
                    <a:schemeClr val="tx1"/>
                  </a:solidFill>
                  <a:latin typeface="微软雅黑" panose="020B0503020204020204" pitchFamily="34" charset="-122"/>
                  <a:ea typeface="微软雅黑" panose="020B0503020204020204" pitchFamily="34" charset="-122"/>
                  <a:cs typeface="+mn-ea"/>
                  <a:sym typeface="+mn-lt"/>
                </a:rPr>
                <a:t>y</a:t>
              </a:r>
              <a:r>
                <a:rPr lang="zh-CN" altLang="en-US" sz="1800">
                  <a:solidFill>
                    <a:schemeClr val="tx1"/>
                  </a:solidFill>
                  <a:latin typeface="微软雅黑" panose="020B0503020204020204" pitchFamily="34" charset="-122"/>
                  <a:ea typeface="微软雅黑" panose="020B0503020204020204" pitchFamily="34" charset="-122"/>
                  <a:cs typeface="+mn-ea"/>
                  <a:sym typeface="+mn-lt"/>
                </a:rPr>
                <a:t>值均大于</a:t>
              </a:r>
              <a:r>
                <a:rPr lang="en-US" altLang="zh-CN" sz="1800">
                  <a:solidFill>
                    <a:schemeClr val="tx1"/>
                  </a:solidFill>
                  <a:latin typeface="微软雅黑" panose="020B0503020204020204" pitchFamily="34" charset="-122"/>
                  <a:ea typeface="微软雅黑" panose="020B0503020204020204" pitchFamily="34" charset="-122"/>
                  <a:cs typeface="+mn-ea"/>
                  <a:sym typeface="+mn-lt"/>
                </a:rPr>
                <a:t>0</a:t>
              </a:r>
              <a:endParaRPr lang="zh-CN" altLang="en-US" sz="18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5399654" y="2139555"/>
              <a:ext cx="5803418" cy="646331"/>
            </a:xfrm>
            <a:prstGeom prst="rect">
              <a:avLst/>
            </a:prstGeom>
            <a:noFill/>
          </p:spPr>
          <p:txBody>
            <a:bodyPr wrap="square" rtlCol="0">
              <a:spAutoFit/>
            </a:bodyPr>
            <a:lstStyle>
              <a:defPPr>
                <a:defRPr lang="zh-CN"/>
              </a:defPPr>
              <a:lvl1pPr>
                <a:defRPr sz="1600">
                  <a:solidFill>
                    <a:schemeClr val="bg2"/>
                  </a:solidFill>
                  <a:latin typeface="+mj-ea"/>
                  <a:ea typeface="+mj-ea"/>
                </a:defRPr>
              </a:lvl1pPr>
            </a:lstStyle>
            <a:p>
              <a:pPr marL="285750" indent="-285750">
                <a:buFont typeface="Arial" panose="020B0604020202020204" pitchFamily="34" charset="0"/>
                <a:buChar char="•"/>
              </a:pPr>
              <a:r>
                <a:rPr lang="zh-CN" altLang="en-US" sz="1800">
                  <a:solidFill>
                    <a:schemeClr val="tx1"/>
                  </a:solidFill>
                  <a:latin typeface="微软雅黑" panose="020B0503020204020204" pitchFamily="34" charset="-122"/>
                  <a:ea typeface="微软雅黑" panose="020B0503020204020204" pitchFamily="34" charset="-122"/>
                  <a:cs typeface="+mn-ea"/>
                  <a:sym typeface="+mn-lt"/>
                </a:rPr>
                <a:t>融合建图导航过程使用的</a:t>
              </a:r>
              <a:r>
                <a:rPr lang="en-US" altLang="zh-CN" sz="1800">
                  <a:solidFill>
                    <a:schemeClr val="tx1"/>
                  </a:solidFill>
                  <a:latin typeface="微软雅黑" panose="020B0503020204020204" pitchFamily="34" charset="-122"/>
                  <a:ea typeface="微软雅黑" panose="020B0503020204020204" pitchFamily="34" charset="-122"/>
                  <a:cs typeface="+mn-ea"/>
                  <a:sym typeface="+mn-lt"/>
                </a:rPr>
                <a:t>amcl_demo</a:t>
              </a:r>
              <a:r>
                <a:rPr lang="zh-CN" altLang="en-US" sz="1800">
                  <a:solidFill>
                    <a:schemeClr val="tx1"/>
                  </a:solidFill>
                  <a:latin typeface="微软雅黑" panose="020B0503020204020204" pitchFamily="34" charset="-122"/>
                  <a:ea typeface="微软雅黑" panose="020B0503020204020204" pitchFamily="34" charset="-122"/>
                  <a:cs typeface="+mn-ea"/>
                  <a:sym typeface="+mn-lt"/>
                </a:rPr>
                <a:t>自适应蒙特卡洛定位和</a:t>
              </a:r>
              <a:r>
                <a:rPr lang="en-US" altLang="zh-CN" sz="1800">
                  <a:solidFill>
                    <a:schemeClr val="tx1"/>
                  </a:solidFill>
                  <a:latin typeface="微软雅黑" panose="020B0503020204020204" pitchFamily="34" charset="-122"/>
                  <a:ea typeface="微软雅黑" panose="020B0503020204020204" pitchFamily="34" charset="-122"/>
                  <a:cs typeface="+mn-ea"/>
                  <a:sym typeface="+mn-lt"/>
                </a:rPr>
                <a:t>gmapping</a:t>
              </a:r>
              <a:r>
                <a:rPr lang="zh-CN" altLang="en-US" sz="1800">
                  <a:solidFill>
                    <a:schemeClr val="tx1"/>
                  </a:solidFill>
                  <a:latin typeface="微软雅黑" panose="020B0503020204020204" pitchFamily="34" charset="-122"/>
                  <a:ea typeface="微软雅黑" panose="020B0503020204020204" pitchFamily="34" charset="-122"/>
                  <a:cs typeface="+mn-ea"/>
                  <a:sym typeface="+mn-lt"/>
                </a:rPr>
                <a:t>基于粒子滤波的算法</a:t>
              </a:r>
              <a:endParaRPr lang="zh-CN" altLang="en-US" sz="1800" dirty="0">
                <a:solidFill>
                  <a:schemeClr val="tx1"/>
                </a:solidFill>
                <a:latin typeface="微软雅黑" panose="020B0503020204020204" pitchFamily="34" charset="-122"/>
                <a:ea typeface="微软雅黑" panose="020B0503020204020204" pitchFamily="34" charset="-122"/>
                <a:cs typeface="+mn-ea"/>
                <a:sym typeface="+mn-lt"/>
              </a:endParaRPr>
            </a:p>
          </p:txBody>
        </p:sp>
      </p:grpSp>
      <p:sp>
        <p:nvSpPr>
          <p:cNvPr id="39" name="矩形 38"/>
          <p:cNvSpPr/>
          <p:nvPr/>
        </p:nvSpPr>
        <p:spPr>
          <a:xfrm>
            <a:off x="951346" y="2069166"/>
            <a:ext cx="3477779" cy="2774315"/>
          </a:xfrm>
          <a:prstGeom prst="rect">
            <a:avLst/>
          </a:prstGeom>
          <a:blipFill>
            <a:blip r:embed="rId2">
              <a:extLst>
                <a:ext uri="{28A0092B-C50C-407E-A947-70E740481C1C}">
                  <a14:useLocalDpi xmlns:a14="http://schemas.microsoft.com/office/drawing/2010/main" val="0"/>
                </a:ext>
              </a:extLst>
            </a:blip>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2" name="文本框 1">
            <a:extLst>
              <a:ext uri="{FF2B5EF4-FFF2-40B4-BE49-F238E27FC236}">
                <a16:creationId xmlns:a16="http://schemas.microsoft.com/office/drawing/2014/main" id="{A3F2A2B1-9EB3-4DFB-2C10-CF804311CAFC}"/>
              </a:ext>
            </a:extLst>
          </p:cNvPr>
          <p:cNvSpPr txBox="1"/>
          <p:nvPr/>
        </p:nvSpPr>
        <p:spPr>
          <a:xfrm>
            <a:off x="1683330" y="1066513"/>
            <a:ext cx="7667625" cy="646331"/>
          </a:xfrm>
          <a:prstGeom prst="rect">
            <a:avLst/>
          </a:prstGeom>
          <a:noFill/>
        </p:spPr>
        <p:txBody>
          <a:bodyPr wrap="square" rtlCol="0">
            <a:spAutoFit/>
          </a:bodyPr>
          <a:lstStyle/>
          <a:p>
            <a:r>
              <a:rPr kumimoji="1" lang="zh-CN" altLang="en-US" sz="1800" b="1">
                <a:solidFill>
                  <a:schemeClr val="bg1"/>
                </a:solidFill>
                <a:latin typeface="微软雅黑" panose="020B0503020204020204" pitchFamily="34" charset="-122"/>
                <a:sym typeface="+mn-lt"/>
              </a:rPr>
              <a:t>基于蒙特卡洛定位和</a:t>
            </a:r>
            <a:r>
              <a:rPr kumimoji="1" lang="en-US" altLang="zh-CN" sz="1800" b="1">
                <a:solidFill>
                  <a:schemeClr val="bg1"/>
                </a:solidFill>
                <a:latin typeface="微软雅黑" panose="020B0503020204020204" pitchFamily="34" charset="-122"/>
                <a:sym typeface="+mn-lt"/>
              </a:rPr>
              <a:t>slam</a:t>
            </a:r>
            <a:r>
              <a:rPr kumimoji="1" lang="zh-CN" altLang="en-US" sz="1800" b="1">
                <a:solidFill>
                  <a:schemeClr val="bg1"/>
                </a:solidFill>
                <a:latin typeface="微软雅黑" panose="020B0503020204020204" pitchFamily="34" charset="-122"/>
                <a:sym typeface="+mn-lt"/>
              </a:rPr>
              <a:t>建图的定点导航，多点的规划并执行几何任务</a:t>
            </a:r>
            <a:endParaRPr kumimoji="1" lang="ko-KR" altLang="en-US" sz="1800" b="1">
              <a:solidFill>
                <a:schemeClr val="bg1"/>
              </a:solidFill>
              <a:latin typeface="微软雅黑" panose="020B0503020204020204" pitchFamily="34" charset="-122"/>
              <a:sym typeface="+mn-lt"/>
            </a:endParaRPr>
          </a:p>
          <a:p>
            <a:endParaRPr lang="zh-CN" altLang="en-US"/>
          </a:p>
        </p:txBody>
      </p:sp>
      <p:sp>
        <p:nvSpPr>
          <p:cNvPr id="3" name="文本框 2">
            <a:extLst>
              <a:ext uri="{FF2B5EF4-FFF2-40B4-BE49-F238E27FC236}">
                <a16:creationId xmlns:a16="http://schemas.microsoft.com/office/drawing/2014/main" id="{7B72C524-F0A7-D12B-26A4-3F1AC88B7F04}"/>
              </a:ext>
            </a:extLst>
          </p:cNvPr>
          <p:cNvSpPr txBox="1"/>
          <p:nvPr/>
        </p:nvSpPr>
        <p:spPr>
          <a:xfrm>
            <a:off x="5296863" y="3718688"/>
            <a:ext cx="5361612" cy="646331"/>
          </a:xfrm>
          <a:prstGeom prst="rect">
            <a:avLst/>
          </a:prstGeom>
          <a:noFill/>
        </p:spPr>
        <p:txBody>
          <a:bodyPr wrap="square" rtlCol="0">
            <a:spAutoFit/>
          </a:bodyPr>
          <a:lstStyle>
            <a:defPPr>
              <a:defRPr lang="zh-CN"/>
            </a:defPPr>
            <a:lvl1pPr algn="just">
              <a:defRPr sz="1800">
                <a:solidFill>
                  <a:schemeClr val="bg1"/>
                </a:solidFill>
                <a:latin typeface="+mj-ea"/>
                <a:ea typeface="+mj-ea"/>
              </a:defRPr>
            </a:lvl1pPr>
          </a:lstStyle>
          <a:p>
            <a:pPr marL="285750" indent="-285750" algn="l">
              <a:buFont typeface="Arial" panose="020B0604020202020204" pitchFamily="34" charset="0"/>
              <a:buChar char="•"/>
            </a:pPr>
            <a:r>
              <a:rPr lang="zh-CN" altLang="en-US">
                <a:solidFill>
                  <a:schemeClr val="tx1"/>
                </a:solidFill>
                <a:latin typeface="微软雅黑" panose="020B0503020204020204" pitchFamily="34" charset="-122"/>
                <a:ea typeface="微软雅黑" panose="020B0503020204020204" pitchFamily="34" charset="-122"/>
                <a:cs typeface="+mn-ea"/>
                <a:sym typeface="+mn-lt"/>
              </a:rPr>
              <a:t>关联中文语言控制，执行去第几个点的任务，最终得到满足预设定点控制和轨迹规划的路线信息</a:t>
            </a:r>
            <a:endParaRPr lang="en-US" altLang="zh-CN" dirty="0">
              <a:solidFill>
                <a:schemeClr val="tx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8089" y="238206"/>
            <a:ext cx="6094070" cy="400110"/>
          </a:xfrm>
          <a:prstGeom prst="rect">
            <a:avLst/>
          </a:prstGeom>
          <a:noFill/>
        </p:spPr>
        <p:txBody>
          <a:bodyPr wrap="square">
            <a:spAutoFit/>
          </a:bodyPr>
          <a:lstStyle/>
          <a:p>
            <a:pPr marL="571500" indent="-571500">
              <a:buFont typeface="Wingdings" panose="05000000000000000000" pitchFamily="2" charset="2"/>
              <a:buChar char="u"/>
            </a:pPr>
            <a:r>
              <a:rPr lang="zh-CN" altLang="en-US" sz="2000">
                <a:solidFill>
                  <a:srgbClr val="0070C0"/>
                </a:solidFill>
                <a:latin typeface="汉仪雅酷黑 75W" panose="020B0804020202020204" pitchFamily="34" charset="-122"/>
                <a:ea typeface="汉仪雅酷黑 75W" panose="020B0804020202020204" pitchFamily="34" charset="-122"/>
                <a:cs typeface="+mn-ea"/>
                <a:sym typeface="+mn-lt"/>
              </a:rPr>
              <a:t>机械臂</a:t>
            </a:r>
            <a:r>
              <a:rPr lang="en-US" altLang="zh-CN" sz="2000">
                <a:solidFill>
                  <a:srgbClr val="0070C0"/>
                </a:solidFill>
                <a:latin typeface="汉仪雅酷黑 75W" panose="020B0804020202020204" pitchFamily="34" charset="-122"/>
                <a:ea typeface="汉仪雅酷黑 75W" panose="020B0804020202020204" pitchFamily="34" charset="-122"/>
                <a:cs typeface="+mn-ea"/>
                <a:sym typeface="+mn-lt"/>
              </a:rPr>
              <a:t>-</a:t>
            </a:r>
            <a:r>
              <a:rPr lang="zh-CN" altLang="en-US" sz="2000">
                <a:solidFill>
                  <a:srgbClr val="0070C0"/>
                </a:solidFill>
                <a:latin typeface="汉仪雅酷黑 75W" panose="020B0804020202020204" pitchFamily="34" charset="-122"/>
                <a:ea typeface="汉仪雅酷黑 75W" panose="020B0804020202020204" pitchFamily="34" charset="-122"/>
                <a:cs typeface="+mn-ea"/>
                <a:sym typeface="+mn-lt"/>
              </a:rPr>
              <a:t>定点构型达成</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（基于</a:t>
            </a:r>
            <a:r>
              <a:rPr lang="en-US" altLang="zh-CN" sz="1100">
                <a:solidFill>
                  <a:srgbClr val="0070C0"/>
                </a:solidFill>
                <a:latin typeface="汉仪雅酷黑 75W" panose="020B0804020202020204" pitchFamily="34" charset="-122"/>
                <a:ea typeface="汉仪雅酷黑 75W" panose="020B0804020202020204" pitchFamily="34" charset="-122"/>
                <a:cs typeface="+mn-ea"/>
                <a:sym typeface="+mn-lt"/>
              </a:rPr>
              <a:t>dynamixel</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定点控制器）</a:t>
            </a:r>
            <a:endParaRPr lang="zh-CN" altLang="en-US" sz="1100" dirty="0">
              <a:solidFill>
                <a:srgbClr val="0070C0"/>
              </a:solidFill>
              <a:latin typeface="汉仪雅酷黑 75W" panose="020B0804020202020204" pitchFamily="34" charset="-122"/>
              <a:ea typeface="汉仪雅酷黑 75W" panose="020B0804020202020204" pitchFamily="34" charset="-122"/>
              <a:cs typeface="+mn-ea"/>
              <a:sym typeface="+mn-lt"/>
            </a:endParaRPr>
          </a:p>
        </p:txBody>
      </p:sp>
      <p:sp>
        <p:nvSpPr>
          <p:cNvPr id="4" name="文本框 3"/>
          <p:cNvSpPr txBox="1"/>
          <p:nvPr/>
        </p:nvSpPr>
        <p:spPr>
          <a:xfrm>
            <a:off x="1358276" y="1020485"/>
            <a:ext cx="7953375" cy="523220"/>
          </a:xfrm>
          <a:prstGeom prst="rect">
            <a:avLst/>
          </a:prstGeom>
          <a:solidFill>
            <a:srgbClr val="0070C0"/>
          </a:solidFill>
          <a:ln>
            <a:solidFill>
              <a:srgbClr val="0070C0"/>
            </a:solidFill>
          </a:ln>
        </p:spPr>
        <p:txBody>
          <a:bodyPr wrap="square">
            <a:spAutoFit/>
          </a:bodyPr>
          <a:lstStyle/>
          <a:p>
            <a:pPr lvl="8" latinLnBrk="1"/>
            <a:endParaRPr kumimoji="1" lang="ko-KR" altLang="en-US" sz="2800" b="1" dirty="0">
              <a:solidFill>
                <a:schemeClr val="bg1"/>
              </a:solidFill>
              <a:latin typeface="微软雅黑" panose="020B0503020204020204" pitchFamily="34" charset="-122"/>
              <a:sym typeface="+mn-lt"/>
            </a:endParaRPr>
          </a:p>
        </p:txBody>
      </p:sp>
      <p:grpSp>
        <p:nvGrpSpPr>
          <p:cNvPr id="12" name="组合 11"/>
          <p:cNvGrpSpPr/>
          <p:nvPr/>
        </p:nvGrpSpPr>
        <p:grpSpPr>
          <a:xfrm>
            <a:off x="5244897" y="1922623"/>
            <a:ext cx="6465919" cy="3687682"/>
            <a:chOff x="5282997" y="2139555"/>
            <a:chExt cx="6465919" cy="3687682"/>
          </a:xfrm>
        </p:grpSpPr>
        <p:sp>
          <p:nvSpPr>
            <p:cNvPr id="5" name="文本框 4"/>
            <p:cNvSpPr txBox="1"/>
            <p:nvPr/>
          </p:nvSpPr>
          <p:spPr>
            <a:xfrm>
              <a:off x="5282997" y="5180906"/>
              <a:ext cx="5920075" cy="646331"/>
            </a:xfrm>
            <a:prstGeom prst="rect">
              <a:avLst/>
            </a:prstGeom>
            <a:noFill/>
          </p:spPr>
          <p:txBody>
            <a:bodyPr wrap="square" rtlCol="0">
              <a:spAutoFit/>
            </a:bodyPr>
            <a:lstStyle>
              <a:defPPr>
                <a:defRPr lang="zh-CN"/>
              </a:defPPr>
              <a:lvl1pPr algn="just">
                <a:defRPr sz="1800">
                  <a:solidFill>
                    <a:schemeClr val="bg1"/>
                  </a:solidFill>
                  <a:latin typeface="+mj-ea"/>
                  <a:ea typeface="+mj-ea"/>
                </a:defRPr>
              </a:lvl1pPr>
            </a:lstStyle>
            <a:p>
              <a:pPr marL="285750" indent="-285750" algn="l">
                <a:buFont typeface="Arial" panose="020B0604020202020204" pitchFamily="34" charset="0"/>
                <a:buChar char="•"/>
              </a:pPr>
              <a:r>
                <a:rPr lang="zh-CN" altLang="en-US">
                  <a:solidFill>
                    <a:schemeClr val="tx1"/>
                  </a:solidFill>
                  <a:latin typeface="微软雅黑" panose="020B0503020204020204" pitchFamily="34" charset="-122"/>
                  <a:ea typeface="微软雅黑" panose="020B0503020204020204" pitchFamily="34" charset="-122"/>
                  <a:cs typeface="+mn-ea"/>
                  <a:sym typeface="+mn-lt"/>
                </a:rPr>
                <a:t>招手为</a:t>
              </a:r>
              <a:r>
                <a:rPr lang="en-US" altLang="zh-CN">
                  <a:solidFill>
                    <a:schemeClr val="tx1"/>
                  </a:solidFill>
                  <a:latin typeface="微软雅黑" panose="020B0503020204020204" pitchFamily="34" charset="-122"/>
                  <a:ea typeface="微软雅黑" panose="020B0503020204020204" pitchFamily="34" charset="-122"/>
                  <a:cs typeface="+mn-ea"/>
                  <a:sym typeface="+mn-lt"/>
                </a:rPr>
                <a:t>3</a:t>
              </a:r>
              <a:r>
                <a:rPr lang="zh-CN" altLang="en-US">
                  <a:solidFill>
                    <a:schemeClr val="tx1"/>
                  </a:solidFill>
                  <a:latin typeface="微软雅黑" panose="020B0503020204020204" pitchFamily="34" charset="-122"/>
                  <a:ea typeface="微软雅黑" panose="020B0503020204020204" pitchFamily="34" charset="-122"/>
                  <a:cs typeface="+mn-ea"/>
                  <a:sym typeface="+mn-lt"/>
                </a:rPr>
                <a:t>关节</a:t>
              </a:r>
              <a:r>
                <a:rPr lang="en-US" altLang="zh-CN">
                  <a:solidFill>
                    <a:schemeClr val="tx1"/>
                  </a:solidFill>
                  <a:latin typeface="微软雅黑" panose="020B0503020204020204" pitchFamily="34" charset="-122"/>
                  <a:ea typeface="微软雅黑" panose="020B0503020204020204" pitchFamily="34" charset="-122"/>
                  <a:cs typeface="+mn-ea"/>
                  <a:sym typeface="+mn-lt"/>
                </a:rPr>
                <a:t>0.5</a:t>
              </a:r>
              <a:r>
                <a:rPr lang="zh-CN" altLang="en-US">
                  <a:solidFill>
                    <a:schemeClr val="tx1"/>
                  </a:solidFill>
                  <a:latin typeface="微软雅黑" panose="020B0503020204020204" pitchFamily="34" charset="-122"/>
                  <a:ea typeface="微软雅黑" panose="020B0503020204020204" pitchFamily="34" charset="-122"/>
                  <a:cs typeface="+mn-ea"/>
                  <a:sym typeface="+mn-lt"/>
                </a:rPr>
                <a:t>幅度移动，摆一下手为</a:t>
              </a:r>
              <a:r>
                <a:rPr lang="en-US" altLang="zh-CN">
                  <a:solidFill>
                    <a:schemeClr val="tx1"/>
                  </a:solidFill>
                  <a:latin typeface="微软雅黑" panose="020B0503020204020204" pitchFamily="34" charset="-122"/>
                  <a:ea typeface="微软雅黑" panose="020B0503020204020204" pitchFamily="34" charset="-122"/>
                  <a:cs typeface="+mn-ea"/>
                  <a:sym typeface="+mn-lt"/>
                </a:rPr>
                <a:t>1</a:t>
              </a:r>
              <a:r>
                <a:rPr lang="zh-CN" altLang="en-US">
                  <a:solidFill>
                    <a:schemeClr val="tx1"/>
                  </a:solidFill>
                  <a:latin typeface="微软雅黑" panose="020B0503020204020204" pitchFamily="34" charset="-122"/>
                  <a:ea typeface="微软雅黑" panose="020B0503020204020204" pitchFamily="34" charset="-122"/>
                  <a:cs typeface="+mn-ea"/>
                  <a:sym typeface="+mn-lt"/>
                </a:rPr>
                <a:t>关节</a:t>
              </a:r>
              <a:r>
                <a:rPr lang="en-US" altLang="zh-CN">
                  <a:solidFill>
                    <a:schemeClr val="tx1"/>
                  </a:solidFill>
                  <a:latin typeface="微软雅黑" panose="020B0503020204020204" pitchFamily="34" charset="-122"/>
                  <a:ea typeface="微软雅黑" panose="020B0503020204020204" pitchFamily="34" charset="-122"/>
                  <a:cs typeface="+mn-ea"/>
                  <a:sym typeface="+mn-lt"/>
                </a:rPr>
                <a:t>1</a:t>
              </a:r>
              <a:r>
                <a:rPr lang="zh-CN" altLang="en-US">
                  <a:solidFill>
                    <a:schemeClr val="tx1"/>
                  </a:solidFill>
                  <a:latin typeface="微软雅黑" panose="020B0503020204020204" pitchFamily="34" charset="-122"/>
                  <a:ea typeface="微软雅黑" panose="020B0503020204020204" pitchFamily="34" charset="-122"/>
                  <a:cs typeface="+mn-ea"/>
                  <a:sym typeface="+mn-lt"/>
                </a:rPr>
                <a:t>幅度移动。夹爪伸展非过载时</a:t>
              </a:r>
              <a:r>
                <a:rPr lang="en-US" altLang="zh-CN">
                  <a:solidFill>
                    <a:schemeClr val="tx1"/>
                  </a:solidFill>
                  <a:latin typeface="微软雅黑" panose="020B0503020204020204" pitchFamily="34" charset="-122"/>
                  <a:ea typeface="微软雅黑" panose="020B0503020204020204" pitchFamily="34" charset="-122"/>
                  <a:cs typeface="+mn-ea"/>
                  <a:sym typeface="+mn-lt"/>
                </a:rPr>
                <a:t>0.4</a:t>
              </a:r>
              <a:r>
                <a:rPr lang="zh-CN" altLang="en-US">
                  <a:solidFill>
                    <a:schemeClr val="tx1"/>
                  </a:solidFill>
                  <a:latin typeface="微软雅黑" panose="020B0503020204020204" pitchFamily="34" charset="-122"/>
                  <a:ea typeface="微软雅黑" panose="020B0503020204020204" pitchFamily="34" charset="-122"/>
                  <a:cs typeface="+mn-ea"/>
                  <a:sym typeface="+mn-lt"/>
                </a:rPr>
                <a:t>幅度移动</a:t>
              </a:r>
              <a:endParaRPr lang="en-US" altLang="zh-CN"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8" name="文本框 7"/>
            <p:cNvSpPr txBox="1"/>
            <p:nvPr/>
          </p:nvSpPr>
          <p:spPr>
            <a:xfrm>
              <a:off x="5334963" y="3059668"/>
              <a:ext cx="6413953" cy="646331"/>
            </a:xfrm>
            <a:prstGeom prst="rect">
              <a:avLst/>
            </a:prstGeom>
            <a:noFill/>
          </p:spPr>
          <p:txBody>
            <a:bodyPr wrap="square" rtlCol="0">
              <a:spAutoFit/>
            </a:bodyPr>
            <a:lstStyle>
              <a:defPPr>
                <a:defRPr lang="zh-CN"/>
              </a:defPPr>
              <a:lvl1pPr>
                <a:defRPr sz="1600">
                  <a:solidFill>
                    <a:schemeClr val="bg2"/>
                  </a:solidFill>
                  <a:latin typeface="+mj-ea"/>
                  <a:ea typeface="+mj-ea"/>
                </a:defRPr>
              </a:lvl1pPr>
            </a:lstStyle>
            <a:p>
              <a:pPr marL="285750" indent="-285750">
                <a:buFont typeface="Arial" panose="020B0604020202020204" pitchFamily="34" charset="0"/>
                <a:buChar char="•"/>
              </a:pPr>
              <a:r>
                <a:rPr lang="zh-CN" altLang="en-US" sz="1800">
                  <a:solidFill>
                    <a:schemeClr val="tx1"/>
                  </a:solidFill>
                  <a:latin typeface="微软雅黑" panose="020B0503020204020204" pitchFamily="34" charset="-122"/>
                  <a:ea typeface="微软雅黑" panose="020B0503020204020204" pitchFamily="34" charset="-122"/>
                  <a:cs typeface="+mn-ea"/>
                  <a:sym typeface="+mn-lt"/>
                </a:rPr>
                <a:t>对于期望位姿，</a:t>
              </a:r>
              <a:r>
                <a:rPr lang="en-US" altLang="zh-CN" sz="1800">
                  <a:solidFill>
                    <a:schemeClr val="tx1"/>
                  </a:solidFill>
                  <a:latin typeface="微软雅黑" panose="020B0503020204020204" pitchFamily="34" charset="-122"/>
                  <a:ea typeface="微软雅黑" panose="020B0503020204020204" pitchFamily="34" charset="-122"/>
                  <a:cs typeface="+mn-ea"/>
                  <a:sym typeface="+mn-lt"/>
                </a:rPr>
                <a:t>echo /&lt;dynamixel controller name&gt;/state</a:t>
              </a:r>
              <a:r>
                <a:rPr lang="zh-CN" altLang="en-US" sz="1800">
                  <a:solidFill>
                    <a:schemeClr val="tx1"/>
                  </a:solidFill>
                  <a:latin typeface="微软雅黑" panose="020B0503020204020204" pitchFamily="34" charset="-122"/>
                  <a:ea typeface="微软雅黑" panose="020B0503020204020204" pitchFamily="34" charset="-122"/>
                  <a:cs typeface="+mn-ea"/>
                  <a:sym typeface="+mn-lt"/>
                </a:rPr>
                <a:t>话题获取到运动到理想点位的测距信息</a:t>
              </a:r>
              <a:endParaRPr lang="zh-CN" altLang="en-US" sz="18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5399654" y="2139555"/>
              <a:ext cx="5803418" cy="646331"/>
            </a:xfrm>
            <a:prstGeom prst="rect">
              <a:avLst/>
            </a:prstGeom>
            <a:noFill/>
          </p:spPr>
          <p:txBody>
            <a:bodyPr wrap="square" rtlCol="0">
              <a:spAutoFit/>
            </a:bodyPr>
            <a:lstStyle>
              <a:defPPr>
                <a:defRPr lang="zh-CN"/>
              </a:defPPr>
              <a:lvl1pPr>
                <a:defRPr sz="1600">
                  <a:solidFill>
                    <a:schemeClr val="bg2"/>
                  </a:solidFill>
                  <a:latin typeface="+mj-ea"/>
                  <a:ea typeface="+mj-ea"/>
                </a:defRPr>
              </a:lvl1pPr>
            </a:lstStyle>
            <a:p>
              <a:pPr marL="285750" indent="-285750">
                <a:buFont typeface="Arial" panose="020B0604020202020204" pitchFamily="34" charset="0"/>
                <a:buChar char="•"/>
              </a:pPr>
              <a:r>
                <a:rPr lang="zh-CN" altLang="en-US" sz="1800">
                  <a:solidFill>
                    <a:schemeClr val="tx1"/>
                  </a:solidFill>
                  <a:latin typeface="微软雅黑" panose="020B0503020204020204" pitchFamily="34" charset="-122"/>
                  <a:ea typeface="微软雅黑" panose="020B0503020204020204" pitchFamily="34" charset="-122"/>
                  <a:cs typeface="+mn-ea"/>
                  <a:sym typeface="+mn-lt"/>
                </a:rPr>
                <a:t>联合中文语言控制，实现机械臂的“招手”和“摆一下手”的机械臂构型</a:t>
              </a:r>
              <a:endParaRPr lang="zh-CN" altLang="en-US" sz="1800" dirty="0">
                <a:solidFill>
                  <a:schemeClr val="tx1"/>
                </a:solidFill>
                <a:latin typeface="微软雅黑" panose="020B0503020204020204" pitchFamily="34" charset="-122"/>
                <a:ea typeface="微软雅黑" panose="020B0503020204020204" pitchFamily="34" charset="-122"/>
                <a:cs typeface="+mn-ea"/>
                <a:sym typeface="+mn-lt"/>
              </a:endParaRPr>
            </a:p>
          </p:txBody>
        </p:sp>
      </p:grpSp>
      <p:sp>
        <p:nvSpPr>
          <p:cNvPr id="39" name="矩形 38"/>
          <p:cNvSpPr/>
          <p:nvPr/>
        </p:nvSpPr>
        <p:spPr>
          <a:xfrm>
            <a:off x="481184" y="1824910"/>
            <a:ext cx="3477779" cy="2774315"/>
          </a:xfrm>
          <a:prstGeom prst="rect">
            <a:avLst/>
          </a:prstGeom>
          <a:blipFill>
            <a:blip r:embed="rId2">
              <a:alphaModFix amt="85000"/>
              <a:extLst>
                <a:ext uri="{28A0092B-C50C-407E-A947-70E740481C1C}">
                  <a14:useLocalDpi xmlns:a14="http://schemas.microsoft.com/office/drawing/2010/main" val="0"/>
                </a:ext>
              </a:extLst>
            </a:blip>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2" name="文本框 1">
            <a:extLst>
              <a:ext uri="{FF2B5EF4-FFF2-40B4-BE49-F238E27FC236}">
                <a16:creationId xmlns:a16="http://schemas.microsoft.com/office/drawing/2014/main" id="{A3F2A2B1-9EB3-4DFB-2C10-CF804311CAFC}"/>
              </a:ext>
            </a:extLst>
          </p:cNvPr>
          <p:cNvSpPr txBox="1"/>
          <p:nvPr/>
        </p:nvSpPr>
        <p:spPr>
          <a:xfrm>
            <a:off x="1683330" y="1066513"/>
            <a:ext cx="7667625" cy="369332"/>
          </a:xfrm>
          <a:prstGeom prst="rect">
            <a:avLst/>
          </a:prstGeom>
          <a:noFill/>
        </p:spPr>
        <p:txBody>
          <a:bodyPr wrap="square" rtlCol="0">
            <a:spAutoFit/>
          </a:bodyPr>
          <a:lstStyle/>
          <a:p>
            <a:r>
              <a:rPr kumimoji="1" lang="zh-CN" altLang="en-US" sz="1800" b="1">
                <a:solidFill>
                  <a:schemeClr val="bg1"/>
                </a:solidFill>
                <a:latin typeface="微软雅黑" panose="020B0503020204020204" pitchFamily="34" charset="-122"/>
                <a:sym typeface="+mn-lt"/>
              </a:rPr>
              <a:t>基于</a:t>
            </a:r>
            <a:r>
              <a:rPr kumimoji="1" lang="en-US" altLang="zh-CN" sz="1800" b="1">
                <a:solidFill>
                  <a:schemeClr val="bg1"/>
                </a:solidFill>
                <a:latin typeface="微软雅黑" panose="020B0503020204020204" pitchFamily="34" charset="-122"/>
                <a:sym typeface="+mn-lt"/>
              </a:rPr>
              <a:t>dynamixel</a:t>
            </a:r>
            <a:r>
              <a:rPr kumimoji="1" lang="zh-CN" altLang="en-US" sz="1800" b="1">
                <a:solidFill>
                  <a:schemeClr val="bg1"/>
                </a:solidFill>
                <a:latin typeface="微软雅黑" panose="020B0503020204020204" pitchFamily="34" charset="-122"/>
                <a:sym typeface="+mn-lt"/>
              </a:rPr>
              <a:t>舵机定点控制器控制的固定机械臂构型的指挥</a:t>
            </a:r>
            <a:endParaRPr lang="zh-CN" altLang="en-US"/>
          </a:p>
        </p:txBody>
      </p:sp>
      <p:sp>
        <p:nvSpPr>
          <p:cNvPr id="3" name="文本框 2">
            <a:extLst>
              <a:ext uri="{FF2B5EF4-FFF2-40B4-BE49-F238E27FC236}">
                <a16:creationId xmlns:a16="http://schemas.microsoft.com/office/drawing/2014/main" id="{7B72C524-F0A7-D12B-26A4-3F1AC88B7F04}"/>
              </a:ext>
            </a:extLst>
          </p:cNvPr>
          <p:cNvSpPr txBox="1"/>
          <p:nvPr/>
        </p:nvSpPr>
        <p:spPr>
          <a:xfrm>
            <a:off x="5296863" y="3718688"/>
            <a:ext cx="5361612" cy="369332"/>
          </a:xfrm>
          <a:prstGeom prst="rect">
            <a:avLst/>
          </a:prstGeom>
          <a:noFill/>
        </p:spPr>
        <p:txBody>
          <a:bodyPr wrap="square" rtlCol="0">
            <a:spAutoFit/>
          </a:bodyPr>
          <a:lstStyle>
            <a:defPPr>
              <a:defRPr lang="zh-CN"/>
            </a:defPPr>
            <a:lvl1pPr algn="just">
              <a:defRPr sz="1800">
                <a:solidFill>
                  <a:schemeClr val="bg1"/>
                </a:solidFill>
                <a:latin typeface="+mj-ea"/>
                <a:ea typeface="+mj-ea"/>
              </a:defRPr>
            </a:lvl1pPr>
          </a:lstStyle>
          <a:p>
            <a:pPr marL="285750" indent="-285750" algn="l">
              <a:buFont typeface="Arial" panose="020B0604020202020204" pitchFamily="34" charset="0"/>
              <a:buChar char="•"/>
            </a:pPr>
            <a:r>
              <a:rPr lang="zh-CN" altLang="en-US">
                <a:solidFill>
                  <a:schemeClr val="tx1"/>
                </a:solidFill>
                <a:latin typeface="微软雅黑" panose="020B0503020204020204" pitchFamily="34" charset="-122"/>
                <a:ea typeface="微软雅黑" panose="020B0503020204020204" pitchFamily="34" charset="-122"/>
                <a:cs typeface="+mn-ea"/>
                <a:sym typeface="+mn-lt"/>
              </a:rPr>
              <a:t>代码控制在</a:t>
            </a:r>
            <a:r>
              <a:rPr lang="en-US" altLang="zh-CN">
                <a:solidFill>
                  <a:schemeClr val="tx1"/>
                </a:solidFill>
                <a:latin typeface="微软雅黑" panose="020B0503020204020204" pitchFamily="34" charset="-122"/>
                <a:ea typeface="微软雅黑" panose="020B0503020204020204" pitchFamily="34" charset="-122"/>
                <a:cs typeface="+mn-ea"/>
                <a:sym typeface="+mn-lt"/>
              </a:rPr>
              <a:t>/command</a:t>
            </a:r>
            <a:r>
              <a:rPr lang="zh-CN" altLang="en-US">
                <a:solidFill>
                  <a:schemeClr val="tx1"/>
                </a:solidFill>
                <a:latin typeface="微软雅黑" panose="020B0503020204020204" pitchFamily="34" charset="-122"/>
                <a:ea typeface="微软雅黑" panose="020B0503020204020204" pitchFamily="34" charset="-122"/>
                <a:cs typeface="+mn-ea"/>
                <a:sym typeface="+mn-lt"/>
              </a:rPr>
              <a:t>话题上发布预期位置</a:t>
            </a:r>
            <a:endParaRPr lang="en-US" altLang="zh-CN"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6" name="箭头: 直角上 5">
            <a:extLst>
              <a:ext uri="{FF2B5EF4-FFF2-40B4-BE49-F238E27FC236}">
                <a16:creationId xmlns:a16="http://schemas.microsoft.com/office/drawing/2014/main" id="{C591E2A8-A3F9-5FB4-DE02-5AF8FBB70441}"/>
              </a:ext>
            </a:extLst>
          </p:cNvPr>
          <p:cNvSpPr/>
          <p:nvPr/>
        </p:nvSpPr>
        <p:spPr>
          <a:xfrm rot="5400000">
            <a:off x="1184534" y="4948787"/>
            <a:ext cx="1861174" cy="1162050"/>
          </a:xfrm>
          <a:prstGeom prst="bentUpArrow">
            <a:avLst/>
          </a:prstGeom>
          <a:solidFill>
            <a:schemeClr val="accent6">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7" name="图形 16" descr="徽章问号 纯色填充">
            <a:extLst>
              <a:ext uri="{FF2B5EF4-FFF2-40B4-BE49-F238E27FC236}">
                <a16:creationId xmlns:a16="http://schemas.microsoft.com/office/drawing/2014/main" id="{9F2F9AEE-2DCE-4864-5710-A226CA4EF6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70354" y="5536174"/>
            <a:ext cx="914400" cy="914400"/>
          </a:xfrm>
          <a:prstGeom prst="rect">
            <a:avLst/>
          </a:prstGeom>
        </p:spPr>
      </p:pic>
    </p:spTree>
    <p:extLst>
      <p:ext uri="{BB962C8B-B14F-4D97-AF65-F5344CB8AC3E}">
        <p14:creationId xmlns:p14="http://schemas.microsoft.com/office/powerpoint/2010/main" val="36769845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8089" y="238206"/>
            <a:ext cx="6094070" cy="400110"/>
          </a:xfrm>
          <a:prstGeom prst="rect">
            <a:avLst/>
          </a:prstGeom>
          <a:noFill/>
        </p:spPr>
        <p:txBody>
          <a:bodyPr wrap="square">
            <a:spAutoFit/>
          </a:bodyPr>
          <a:lstStyle/>
          <a:p>
            <a:pPr marL="571500" indent="-571500">
              <a:buFont typeface="Wingdings" panose="05000000000000000000" pitchFamily="2" charset="2"/>
              <a:buChar char="u"/>
            </a:pPr>
            <a:r>
              <a:rPr lang="zh-CN" altLang="en-US" sz="2000">
                <a:solidFill>
                  <a:srgbClr val="0070C0"/>
                </a:solidFill>
                <a:latin typeface="汉仪雅酷黑 75W" panose="020B0804020202020204" pitchFamily="34" charset="-122"/>
                <a:ea typeface="汉仪雅酷黑 75W" panose="020B0804020202020204" pitchFamily="34" charset="-122"/>
                <a:cs typeface="+mn-ea"/>
                <a:sym typeface="+mn-lt"/>
              </a:rPr>
              <a:t>模型集成部署</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a:t>
            </a:r>
            <a:r>
              <a:rPr lang="en-US" altLang="zh-CN" sz="1100">
                <a:solidFill>
                  <a:srgbClr val="0070C0"/>
                </a:solidFill>
                <a:latin typeface="汉仪雅酷黑 75W" panose="020B0804020202020204" pitchFamily="34" charset="-122"/>
                <a:ea typeface="汉仪雅酷黑 75W" panose="020B0804020202020204" pitchFamily="34" charset="-122"/>
                <a:cs typeface="+mn-ea"/>
                <a:sym typeface="+mn-lt"/>
              </a:rPr>
              <a:t>turtlebot2demo.launch</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a:t>
            </a:r>
            <a:endParaRPr lang="zh-CN" altLang="en-US" sz="1100" dirty="0">
              <a:solidFill>
                <a:srgbClr val="0070C0"/>
              </a:solidFill>
              <a:latin typeface="汉仪雅酷黑 75W" panose="020B0804020202020204" pitchFamily="34" charset="-122"/>
              <a:ea typeface="汉仪雅酷黑 75W" panose="020B0804020202020204" pitchFamily="34" charset="-122"/>
              <a:cs typeface="+mn-ea"/>
              <a:sym typeface="+mn-lt"/>
            </a:endParaRPr>
          </a:p>
        </p:txBody>
      </p:sp>
      <p:sp>
        <p:nvSpPr>
          <p:cNvPr id="4" name="文本框 3"/>
          <p:cNvSpPr txBox="1"/>
          <p:nvPr/>
        </p:nvSpPr>
        <p:spPr>
          <a:xfrm>
            <a:off x="1358276" y="1020485"/>
            <a:ext cx="7953375" cy="523220"/>
          </a:xfrm>
          <a:prstGeom prst="rect">
            <a:avLst/>
          </a:prstGeom>
          <a:solidFill>
            <a:srgbClr val="0070C0"/>
          </a:solidFill>
          <a:ln>
            <a:solidFill>
              <a:srgbClr val="0070C0"/>
            </a:solidFill>
          </a:ln>
        </p:spPr>
        <p:txBody>
          <a:bodyPr wrap="square">
            <a:spAutoFit/>
          </a:bodyPr>
          <a:lstStyle/>
          <a:p>
            <a:pPr lvl="8" latinLnBrk="1"/>
            <a:endParaRPr kumimoji="1" lang="ko-KR" altLang="en-US" sz="2800" b="1" dirty="0">
              <a:solidFill>
                <a:schemeClr val="bg1"/>
              </a:solidFill>
              <a:latin typeface="微软雅黑" panose="020B0503020204020204" pitchFamily="34" charset="-122"/>
              <a:sym typeface="+mn-lt"/>
            </a:endParaRPr>
          </a:p>
        </p:txBody>
      </p:sp>
      <p:grpSp>
        <p:nvGrpSpPr>
          <p:cNvPr id="12" name="组合 11"/>
          <p:cNvGrpSpPr/>
          <p:nvPr/>
        </p:nvGrpSpPr>
        <p:grpSpPr>
          <a:xfrm>
            <a:off x="790575" y="1589732"/>
            <a:ext cx="9823951" cy="3439944"/>
            <a:chOff x="5282997" y="1885093"/>
            <a:chExt cx="5920075" cy="3668793"/>
          </a:xfrm>
        </p:grpSpPr>
        <p:sp>
          <p:nvSpPr>
            <p:cNvPr id="5" name="文本框 4"/>
            <p:cNvSpPr txBox="1"/>
            <p:nvPr/>
          </p:nvSpPr>
          <p:spPr>
            <a:xfrm>
              <a:off x="5282997" y="4362809"/>
              <a:ext cx="5920075" cy="1191077"/>
            </a:xfrm>
            <a:prstGeom prst="rect">
              <a:avLst/>
            </a:prstGeom>
            <a:noFill/>
          </p:spPr>
          <p:txBody>
            <a:bodyPr wrap="square" rtlCol="0">
              <a:spAutoFit/>
            </a:bodyPr>
            <a:lstStyle>
              <a:defPPr>
                <a:defRPr lang="zh-CN"/>
              </a:defPPr>
              <a:lvl1pPr algn="just">
                <a:defRPr sz="1800">
                  <a:solidFill>
                    <a:schemeClr val="bg1"/>
                  </a:solidFill>
                  <a:latin typeface="+mj-ea"/>
                  <a:ea typeface="+mj-ea"/>
                </a:defRPr>
              </a:lvl1pPr>
            </a:lstStyle>
            <a:p>
              <a:pPr marL="285750" indent="-285750" algn="l">
                <a:lnSpc>
                  <a:spcPct val="200000"/>
                </a:lnSpc>
                <a:buFont typeface="Arial" panose="020B0604020202020204" pitchFamily="34" charset="0"/>
                <a:buChar char="•"/>
              </a:pPr>
              <a:r>
                <a:rPr lang="zh-CN" altLang="en-US">
                  <a:solidFill>
                    <a:schemeClr val="tx1"/>
                  </a:solidFill>
                  <a:latin typeface="微软雅黑" panose="020B0503020204020204" pitchFamily="34" charset="-122"/>
                  <a:ea typeface="微软雅黑" panose="020B0503020204020204" pitchFamily="34" charset="-122"/>
                  <a:cs typeface="+mn-ea"/>
                  <a:sym typeface="+mn-lt"/>
                </a:rPr>
                <a:t>启动节点中，由于语音听写和语音助手是全局核心，在第一位启动，然后需要循环地唤醒语音识别保持异步的通讯。因此，将</a:t>
              </a:r>
              <a:r>
                <a:rPr lang="en-US" altLang="zh-CN">
                  <a:solidFill>
                    <a:schemeClr val="tx1"/>
                  </a:solidFill>
                  <a:latin typeface="微软雅黑" panose="020B0503020204020204" pitchFamily="34" charset="-122"/>
                  <a:ea typeface="微软雅黑" panose="020B0503020204020204" pitchFamily="34" charset="-122"/>
                  <a:cs typeface="+mn-ea"/>
                  <a:sym typeface="+mn-lt"/>
                </a:rPr>
                <a:t>goforward</a:t>
              </a:r>
              <a:r>
                <a:rPr lang="zh-CN" altLang="en-US">
                  <a:solidFill>
                    <a:schemeClr val="tx1"/>
                  </a:solidFill>
                  <a:latin typeface="微软雅黑" panose="020B0503020204020204" pitchFamily="34" charset="-122"/>
                  <a:ea typeface="微软雅黑" panose="020B0503020204020204" pitchFamily="34" charset="-122"/>
                  <a:cs typeface="+mn-ea"/>
                  <a:sym typeface="+mn-lt"/>
                </a:rPr>
                <a:t>的移动唤醒节点放在之后，其余节点位置任意</a:t>
              </a:r>
              <a:endParaRPr lang="en-US" altLang="zh-CN"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5399654" y="1885093"/>
              <a:ext cx="5803418" cy="1781930"/>
            </a:xfrm>
            <a:prstGeom prst="rect">
              <a:avLst/>
            </a:prstGeom>
            <a:noFill/>
          </p:spPr>
          <p:txBody>
            <a:bodyPr wrap="square" rtlCol="0">
              <a:spAutoFit/>
            </a:bodyPr>
            <a:lstStyle>
              <a:defPPr>
                <a:defRPr lang="zh-CN"/>
              </a:defPPr>
              <a:lvl1pPr>
                <a:defRPr sz="1600">
                  <a:solidFill>
                    <a:schemeClr val="bg2"/>
                  </a:solidFill>
                  <a:latin typeface="+mj-ea"/>
                  <a:ea typeface="+mj-ea"/>
                </a:defRPr>
              </a:lvl1pPr>
            </a:lstStyle>
            <a:p>
              <a:pPr marL="285750" indent="-285750">
                <a:lnSpc>
                  <a:spcPct val="200000"/>
                </a:lnSpc>
                <a:buFont typeface="Arial" panose="020B0604020202020204" pitchFamily="34" charset="0"/>
                <a:buChar char="•"/>
              </a:pPr>
              <a:r>
                <a:rPr lang="zh-CN" altLang="en-US" sz="1800">
                  <a:solidFill>
                    <a:schemeClr val="tx1"/>
                  </a:solidFill>
                  <a:latin typeface="微软雅黑" panose="020B0503020204020204" pitchFamily="34" charset="-122"/>
                  <a:ea typeface="微软雅黑" panose="020B0503020204020204" pitchFamily="34" charset="-122"/>
                  <a:cs typeface="+mn-ea"/>
                  <a:sym typeface="+mn-lt"/>
                </a:rPr>
                <a:t>先导入加载数据流和算法特征的</a:t>
              </a:r>
              <a:r>
                <a:rPr lang="en-US" altLang="zh-CN" sz="1800">
                  <a:solidFill>
                    <a:schemeClr val="tx1"/>
                  </a:solidFill>
                  <a:latin typeface="微软雅黑" panose="020B0503020204020204" pitchFamily="34" charset="-122"/>
                  <a:ea typeface="微软雅黑" panose="020B0503020204020204" pitchFamily="34" charset="-122"/>
                  <a:cs typeface="+mn-ea"/>
                  <a:sym typeface="+mn-lt"/>
                </a:rPr>
                <a:t>launch</a:t>
              </a:r>
              <a:r>
                <a:rPr lang="zh-CN" altLang="en-US" sz="1800">
                  <a:solidFill>
                    <a:schemeClr val="tx1"/>
                  </a:solidFill>
                  <a:latin typeface="微软雅黑" panose="020B0503020204020204" pitchFamily="34" charset="-122"/>
                  <a:ea typeface="微软雅黑" panose="020B0503020204020204" pitchFamily="34" charset="-122"/>
                  <a:cs typeface="+mn-ea"/>
                  <a:sym typeface="+mn-lt"/>
                </a:rPr>
                <a:t>文件。最前面准备中启动底盘的</a:t>
              </a:r>
              <a:r>
                <a:rPr lang="en-US" altLang="zh-CN" sz="1800">
                  <a:solidFill>
                    <a:schemeClr val="tx1"/>
                  </a:solidFill>
                  <a:latin typeface="微软雅黑" panose="020B0503020204020204" pitchFamily="34" charset="-122"/>
                  <a:ea typeface="微软雅黑" panose="020B0503020204020204" pitchFamily="34" charset="-122"/>
                  <a:cs typeface="+mn-ea"/>
                  <a:sym typeface="+mn-lt"/>
                </a:rPr>
                <a:t>roslaunch turtlebot_bringup minimal.launch</a:t>
              </a:r>
              <a:r>
                <a:rPr lang="zh-CN" altLang="en-US" sz="1800">
                  <a:solidFill>
                    <a:schemeClr val="tx1"/>
                  </a:solidFill>
                  <a:latin typeface="微软雅黑" panose="020B0503020204020204" pitchFamily="34" charset="-122"/>
                  <a:ea typeface="微软雅黑" panose="020B0503020204020204" pitchFamily="34" charset="-122"/>
                  <a:cs typeface="+mn-ea"/>
                  <a:sym typeface="+mn-lt"/>
                </a:rPr>
                <a:t>文件，之后在运行</a:t>
              </a:r>
              <a:r>
                <a:rPr lang="en-US" altLang="zh-CN" sz="1800">
                  <a:solidFill>
                    <a:schemeClr val="tx1"/>
                  </a:solidFill>
                  <a:latin typeface="微软雅黑" panose="020B0503020204020204" pitchFamily="34" charset="-122"/>
                  <a:ea typeface="微软雅黑" panose="020B0503020204020204" pitchFamily="34" charset="-122"/>
                  <a:cs typeface="+mn-ea"/>
                  <a:sym typeface="+mn-lt"/>
                </a:rPr>
                <a:t>amcl_demo.launch</a:t>
              </a:r>
              <a:r>
                <a:rPr lang="zh-CN" altLang="en-US" sz="1800">
                  <a:solidFill>
                    <a:schemeClr val="tx1"/>
                  </a:solidFill>
                  <a:latin typeface="微软雅黑" panose="020B0503020204020204" pitchFamily="34" charset="-122"/>
                  <a:ea typeface="微软雅黑" panose="020B0503020204020204" pitchFamily="34" charset="-122"/>
                  <a:cs typeface="+mn-ea"/>
                  <a:sym typeface="+mn-lt"/>
                </a:rPr>
                <a:t>中启动了</a:t>
              </a:r>
              <a:r>
                <a:rPr lang="en-US" altLang="zh-CN" sz="1800">
                  <a:solidFill>
                    <a:schemeClr val="tx1"/>
                  </a:solidFill>
                  <a:latin typeface="微软雅黑" panose="020B0503020204020204" pitchFamily="34" charset="-122"/>
                  <a:ea typeface="微软雅黑" panose="020B0503020204020204" pitchFamily="34" charset="-122"/>
                  <a:cs typeface="+mn-ea"/>
                  <a:sym typeface="+mn-lt"/>
                </a:rPr>
                <a:t>kinect</a:t>
              </a:r>
              <a:r>
                <a:rPr lang="zh-CN" altLang="en-US" sz="1800">
                  <a:solidFill>
                    <a:schemeClr val="tx1"/>
                  </a:solidFill>
                  <a:latin typeface="微软雅黑" panose="020B0503020204020204" pitchFamily="34" charset="-122"/>
                  <a:ea typeface="微软雅黑" panose="020B0503020204020204" pitchFamily="34" charset="-122"/>
                  <a:cs typeface="+mn-ea"/>
                  <a:sym typeface="+mn-lt"/>
                </a:rPr>
                <a:t>摄像机获取深度传感数据。并且打开</a:t>
              </a:r>
              <a:r>
                <a:rPr lang="en-US" altLang="zh-CN" sz="1800">
                  <a:solidFill>
                    <a:schemeClr val="tx1"/>
                  </a:solidFill>
                  <a:latin typeface="微软雅黑" panose="020B0503020204020204" pitchFamily="34" charset="-122"/>
                  <a:ea typeface="微软雅黑" panose="020B0503020204020204" pitchFamily="34" charset="-122"/>
                  <a:cs typeface="+mn-ea"/>
                  <a:sym typeface="+mn-lt"/>
                </a:rPr>
                <a:t>rviz_launcher</a:t>
              </a:r>
              <a:r>
                <a:rPr lang="zh-CN" altLang="en-US" sz="1800">
                  <a:solidFill>
                    <a:schemeClr val="tx1"/>
                  </a:solidFill>
                  <a:latin typeface="微软雅黑" panose="020B0503020204020204" pitchFamily="34" charset="-122"/>
                  <a:ea typeface="微软雅黑" panose="020B0503020204020204" pitchFamily="34" charset="-122"/>
                  <a:cs typeface="+mn-ea"/>
                  <a:sym typeface="+mn-lt"/>
                </a:rPr>
                <a:t>的部署资源实现导航地图可视化</a:t>
              </a:r>
              <a:endParaRPr lang="zh-CN" altLang="en-US" sz="1800" dirty="0">
                <a:solidFill>
                  <a:schemeClr val="tx1"/>
                </a:solidFill>
                <a:latin typeface="微软雅黑" panose="020B0503020204020204" pitchFamily="34" charset="-122"/>
                <a:ea typeface="微软雅黑" panose="020B0503020204020204" pitchFamily="34" charset="-122"/>
                <a:cs typeface="+mn-ea"/>
                <a:sym typeface="+mn-lt"/>
              </a:endParaRPr>
            </a:p>
          </p:txBody>
        </p:sp>
      </p:grpSp>
      <p:sp>
        <p:nvSpPr>
          <p:cNvPr id="2" name="文本框 1">
            <a:extLst>
              <a:ext uri="{FF2B5EF4-FFF2-40B4-BE49-F238E27FC236}">
                <a16:creationId xmlns:a16="http://schemas.microsoft.com/office/drawing/2014/main" id="{A3F2A2B1-9EB3-4DFB-2C10-CF804311CAFC}"/>
              </a:ext>
            </a:extLst>
          </p:cNvPr>
          <p:cNvSpPr txBox="1"/>
          <p:nvPr/>
        </p:nvSpPr>
        <p:spPr>
          <a:xfrm>
            <a:off x="1644026" y="1123459"/>
            <a:ext cx="7667625" cy="369332"/>
          </a:xfrm>
          <a:prstGeom prst="rect">
            <a:avLst/>
          </a:prstGeom>
          <a:noFill/>
        </p:spPr>
        <p:txBody>
          <a:bodyPr wrap="square" rtlCol="0">
            <a:spAutoFit/>
          </a:bodyPr>
          <a:lstStyle/>
          <a:p>
            <a:r>
              <a:rPr kumimoji="1" lang="en-US" altLang="zh-CN" b="1">
                <a:solidFill>
                  <a:schemeClr val="bg1"/>
                </a:solidFill>
                <a:latin typeface="微软雅黑" panose="020B0503020204020204" pitchFamily="34" charset="-122"/>
                <a:sym typeface="+mn-lt"/>
              </a:rPr>
              <a:t>ROS Noetic</a:t>
            </a:r>
            <a:r>
              <a:rPr kumimoji="1" lang="zh-CN" altLang="en-US" b="1">
                <a:solidFill>
                  <a:schemeClr val="bg1"/>
                </a:solidFill>
                <a:latin typeface="微软雅黑" panose="020B0503020204020204" pitchFamily="34" charset="-122"/>
                <a:sym typeface="+mn-lt"/>
              </a:rPr>
              <a:t>的</a:t>
            </a:r>
            <a:r>
              <a:rPr kumimoji="1" lang="en-US" altLang="zh-CN" b="1">
                <a:solidFill>
                  <a:schemeClr val="bg1"/>
                </a:solidFill>
                <a:latin typeface="微软雅黑" panose="020B0503020204020204" pitchFamily="34" charset="-122"/>
                <a:sym typeface="+mn-lt"/>
              </a:rPr>
              <a:t>launch</a:t>
            </a:r>
            <a:r>
              <a:rPr kumimoji="1" lang="zh-CN" altLang="en-US" b="1">
                <a:solidFill>
                  <a:schemeClr val="bg1"/>
                </a:solidFill>
                <a:latin typeface="微软雅黑" panose="020B0503020204020204" pitchFamily="34" charset="-122"/>
                <a:sym typeface="+mn-lt"/>
              </a:rPr>
              <a:t>集成</a:t>
            </a:r>
            <a:endParaRPr lang="zh-CN" altLang="en-US"/>
          </a:p>
        </p:txBody>
      </p:sp>
    </p:spTree>
    <p:extLst>
      <p:ext uri="{BB962C8B-B14F-4D97-AF65-F5344CB8AC3E}">
        <p14:creationId xmlns:p14="http://schemas.microsoft.com/office/powerpoint/2010/main" val="31414209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8089" y="238206"/>
            <a:ext cx="6094070" cy="400110"/>
          </a:xfrm>
          <a:prstGeom prst="rect">
            <a:avLst/>
          </a:prstGeom>
          <a:noFill/>
        </p:spPr>
        <p:txBody>
          <a:bodyPr wrap="square">
            <a:spAutoFit/>
          </a:bodyPr>
          <a:lstStyle/>
          <a:p>
            <a:pPr marL="571500" indent="-571500">
              <a:buFont typeface="Wingdings" panose="05000000000000000000" pitchFamily="2" charset="2"/>
              <a:buChar char="u"/>
            </a:pPr>
            <a:r>
              <a:rPr lang="zh-CN" altLang="en-US" sz="2000">
                <a:solidFill>
                  <a:srgbClr val="0070C0"/>
                </a:solidFill>
                <a:latin typeface="汉仪雅酷黑 75W" panose="020B0804020202020204" pitchFamily="34" charset="-122"/>
                <a:ea typeface="汉仪雅酷黑 75W" panose="020B0804020202020204" pitchFamily="34" charset="-122"/>
                <a:cs typeface="+mn-ea"/>
                <a:sym typeface="+mn-lt"/>
              </a:rPr>
              <a:t>模型集成部署</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a:t>
            </a:r>
            <a:r>
              <a:rPr lang="en-US" altLang="zh-CN" sz="1100">
                <a:solidFill>
                  <a:srgbClr val="0070C0"/>
                </a:solidFill>
                <a:latin typeface="汉仪雅酷黑 75W" panose="020B0804020202020204" pitchFamily="34" charset="-122"/>
                <a:ea typeface="汉仪雅酷黑 75W" panose="020B0804020202020204" pitchFamily="34" charset="-122"/>
                <a:cs typeface="+mn-ea"/>
                <a:sym typeface="+mn-lt"/>
              </a:rPr>
              <a:t>turtlebot2demo.launch</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a:t>
            </a:r>
            <a:endParaRPr lang="zh-CN" altLang="en-US" sz="1100" dirty="0">
              <a:solidFill>
                <a:srgbClr val="0070C0"/>
              </a:solidFill>
              <a:latin typeface="汉仪雅酷黑 75W" panose="020B0804020202020204" pitchFamily="34" charset="-122"/>
              <a:ea typeface="汉仪雅酷黑 75W" panose="020B0804020202020204" pitchFamily="34" charset="-122"/>
              <a:cs typeface="+mn-ea"/>
              <a:sym typeface="+mn-lt"/>
            </a:endParaRPr>
          </a:p>
        </p:txBody>
      </p:sp>
      <p:sp>
        <p:nvSpPr>
          <p:cNvPr id="4" name="文本框 3"/>
          <p:cNvSpPr txBox="1"/>
          <p:nvPr/>
        </p:nvSpPr>
        <p:spPr>
          <a:xfrm>
            <a:off x="1358276" y="1020485"/>
            <a:ext cx="7953375" cy="523220"/>
          </a:xfrm>
          <a:prstGeom prst="rect">
            <a:avLst/>
          </a:prstGeom>
          <a:solidFill>
            <a:srgbClr val="0070C0"/>
          </a:solidFill>
          <a:ln>
            <a:solidFill>
              <a:srgbClr val="0070C0"/>
            </a:solidFill>
          </a:ln>
        </p:spPr>
        <p:txBody>
          <a:bodyPr wrap="square">
            <a:spAutoFit/>
          </a:bodyPr>
          <a:lstStyle/>
          <a:p>
            <a:pPr lvl="8" latinLnBrk="1"/>
            <a:endParaRPr kumimoji="1" lang="ko-KR" altLang="en-US" sz="2800" b="1" dirty="0">
              <a:solidFill>
                <a:schemeClr val="bg1"/>
              </a:solidFill>
              <a:latin typeface="微软雅黑" panose="020B0503020204020204" pitchFamily="34" charset="-122"/>
              <a:sym typeface="+mn-lt"/>
            </a:endParaRPr>
          </a:p>
        </p:txBody>
      </p:sp>
      <p:sp>
        <p:nvSpPr>
          <p:cNvPr id="2" name="文本框 1">
            <a:extLst>
              <a:ext uri="{FF2B5EF4-FFF2-40B4-BE49-F238E27FC236}">
                <a16:creationId xmlns:a16="http://schemas.microsoft.com/office/drawing/2014/main" id="{A3F2A2B1-9EB3-4DFB-2C10-CF804311CAFC}"/>
              </a:ext>
            </a:extLst>
          </p:cNvPr>
          <p:cNvSpPr txBox="1"/>
          <p:nvPr/>
        </p:nvSpPr>
        <p:spPr>
          <a:xfrm>
            <a:off x="1920251" y="1097521"/>
            <a:ext cx="7667625" cy="369332"/>
          </a:xfrm>
          <a:prstGeom prst="rect">
            <a:avLst/>
          </a:prstGeom>
          <a:noFill/>
        </p:spPr>
        <p:txBody>
          <a:bodyPr wrap="square" rtlCol="0">
            <a:spAutoFit/>
          </a:bodyPr>
          <a:lstStyle/>
          <a:p>
            <a:r>
              <a:rPr kumimoji="1" lang="en-US" altLang="zh-CN" b="1">
                <a:solidFill>
                  <a:schemeClr val="bg1"/>
                </a:solidFill>
                <a:latin typeface="微软雅黑" panose="020B0503020204020204" pitchFamily="34" charset="-122"/>
                <a:sym typeface="+mn-lt"/>
              </a:rPr>
              <a:t>turtlebot2demo.launch</a:t>
            </a:r>
            <a:r>
              <a:rPr kumimoji="1" lang="zh-CN" altLang="en-US" b="1">
                <a:solidFill>
                  <a:schemeClr val="bg1"/>
                </a:solidFill>
                <a:latin typeface="微软雅黑" panose="020B0503020204020204" pitchFamily="34" charset="-122"/>
                <a:sym typeface="+mn-lt"/>
              </a:rPr>
              <a:t>完整内容</a:t>
            </a:r>
            <a:endParaRPr lang="zh-CN" altLang="en-US"/>
          </a:p>
        </p:txBody>
      </p:sp>
      <p:pic>
        <p:nvPicPr>
          <p:cNvPr id="10" name="图片 9">
            <a:extLst>
              <a:ext uri="{FF2B5EF4-FFF2-40B4-BE49-F238E27FC236}">
                <a16:creationId xmlns:a16="http://schemas.microsoft.com/office/drawing/2014/main" id="{5134408F-A0A1-47CB-4E73-442B798A26CA}"/>
              </a:ext>
            </a:extLst>
          </p:cNvPr>
          <p:cNvPicPr>
            <a:picLocks noChangeAspect="1"/>
          </p:cNvPicPr>
          <p:nvPr/>
        </p:nvPicPr>
        <p:blipFill>
          <a:blip r:embed="rId2"/>
          <a:stretch>
            <a:fillRect/>
          </a:stretch>
        </p:blipFill>
        <p:spPr>
          <a:xfrm>
            <a:off x="1358276" y="1704975"/>
            <a:ext cx="7823824" cy="4648200"/>
          </a:xfrm>
          <a:prstGeom prst="rect">
            <a:avLst/>
          </a:prstGeom>
        </p:spPr>
      </p:pic>
    </p:spTree>
    <p:extLst>
      <p:ext uri="{BB962C8B-B14F-4D97-AF65-F5344CB8AC3E}">
        <p14:creationId xmlns:p14="http://schemas.microsoft.com/office/powerpoint/2010/main" val="42861185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同心圆 3"/>
          <p:cNvSpPr>
            <a:spLocks noChangeAspect="1"/>
          </p:cNvSpPr>
          <p:nvPr userDrawn="1"/>
        </p:nvSpPr>
        <p:spPr>
          <a:xfrm>
            <a:off x="9472090" y="5643902"/>
            <a:ext cx="674805" cy="674805"/>
          </a:xfrm>
          <a:prstGeom prst="donut">
            <a:avLst>
              <a:gd name="adj" fmla="val 91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任意形状 4"/>
          <p:cNvSpPr/>
          <p:nvPr userDrawn="1"/>
        </p:nvSpPr>
        <p:spPr>
          <a:xfrm rot="16200000">
            <a:off x="5536118" y="345751"/>
            <a:ext cx="6011643" cy="5320142"/>
          </a:xfrm>
          <a:custGeom>
            <a:avLst/>
            <a:gdLst>
              <a:gd name="connsiteX0" fmla="*/ 6011643 w 6011643"/>
              <a:gd name="connsiteY0" fmla="*/ 0 h 5320142"/>
              <a:gd name="connsiteX1" fmla="*/ 6011643 w 6011643"/>
              <a:gd name="connsiteY1" fmla="*/ 5082558 h 5320142"/>
              <a:gd name="connsiteX2" fmla="*/ 5987141 w 6011643"/>
              <a:gd name="connsiteY2" fmla="*/ 5084850 h 5320142"/>
              <a:gd name="connsiteX3" fmla="*/ 1978407 w 6011643"/>
              <a:gd name="connsiteY3" fmla="*/ 5129704 h 5320142"/>
              <a:gd name="connsiteX4" fmla="*/ 659399 w 6011643"/>
              <a:gd name="connsiteY4" fmla="*/ 3311091 h 5320142"/>
              <a:gd name="connsiteX5" fmla="*/ 1326 w 6011643"/>
              <a:gd name="connsiteY5" fmla="*/ 1462557 h 5320142"/>
              <a:gd name="connsiteX6" fmla="*/ 580681 w 6011643"/>
              <a:gd name="connsiteY6" fmla="*/ 193711 h 5320142"/>
              <a:gd name="connsiteX7" fmla="*/ 758828 w 6011643"/>
              <a:gd name="connsiteY7" fmla="*/ 0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1643" h="5320142">
                <a:moveTo>
                  <a:pt x="6011643" y="0"/>
                </a:moveTo>
                <a:lnTo>
                  <a:pt x="6011643" y="5082558"/>
                </a:lnTo>
                <a:lnTo>
                  <a:pt x="5987141" y="5084850"/>
                </a:lnTo>
                <a:cubicBezTo>
                  <a:pt x="3839125" y="5290988"/>
                  <a:pt x="2631481" y="5469584"/>
                  <a:pt x="1978407" y="5129704"/>
                </a:cubicBezTo>
                <a:cubicBezTo>
                  <a:pt x="1232037" y="4741268"/>
                  <a:pt x="1096488" y="4101578"/>
                  <a:pt x="659399" y="3311091"/>
                </a:cubicBezTo>
                <a:cubicBezTo>
                  <a:pt x="283081" y="2438698"/>
                  <a:pt x="46145" y="2338426"/>
                  <a:pt x="1326" y="1462557"/>
                </a:cubicBezTo>
                <a:cubicBezTo>
                  <a:pt x="-21084" y="1024623"/>
                  <a:pt x="243523" y="587123"/>
                  <a:pt x="580681" y="193711"/>
                </a:cubicBezTo>
                <a:lnTo>
                  <a:pt x="758828"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6" name="任意形状 5"/>
          <p:cNvSpPr/>
          <p:nvPr userDrawn="1"/>
        </p:nvSpPr>
        <p:spPr>
          <a:xfrm>
            <a:off x="0" y="0"/>
            <a:ext cx="12192000" cy="5704370"/>
          </a:xfrm>
          <a:custGeom>
            <a:avLst/>
            <a:gdLst>
              <a:gd name="connsiteX0" fmla="*/ 0 w 12192000"/>
              <a:gd name="connsiteY0" fmla="*/ 0 h 5704370"/>
              <a:gd name="connsiteX1" fmla="*/ 12192000 w 12192000"/>
              <a:gd name="connsiteY1" fmla="*/ 0 h 5704370"/>
              <a:gd name="connsiteX2" fmla="*/ 12192000 w 12192000"/>
              <a:gd name="connsiteY2" fmla="*/ 3245636 h 5704370"/>
              <a:gd name="connsiteX3" fmla="*/ 12100026 w 12192000"/>
              <a:gd name="connsiteY3" fmla="*/ 3276807 h 5704370"/>
              <a:gd name="connsiteX4" fmla="*/ 3594539 w 12192000"/>
              <a:gd name="connsiteY4" fmla="*/ 5691352 h 5704370"/>
              <a:gd name="connsiteX5" fmla="*/ 297381 w 12192000"/>
              <a:gd name="connsiteY5" fmla="*/ 5316514 h 5704370"/>
              <a:gd name="connsiteX6" fmla="*/ 0 w 12192000"/>
              <a:gd name="connsiteY6" fmla="*/ 5227649 h 570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704370">
                <a:moveTo>
                  <a:pt x="0" y="0"/>
                </a:moveTo>
                <a:lnTo>
                  <a:pt x="12192000" y="0"/>
                </a:lnTo>
                <a:lnTo>
                  <a:pt x="12192000" y="3245636"/>
                </a:lnTo>
                <a:lnTo>
                  <a:pt x="12100026" y="3276807"/>
                </a:lnTo>
                <a:cubicBezTo>
                  <a:pt x="9806742" y="4064499"/>
                  <a:pt x="5790936" y="5572804"/>
                  <a:pt x="3594539" y="5691352"/>
                </a:cubicBezTo>
                <a:cubicBezTo>
                  <a:pt x="2464965" y="5752321"/>
                  <a:pt x="1314814" y="5594427"/>
                  <a:pt x="297381" y="5316514"/>
                </a:cubicBezTo>
                <a:lnTo>
                  <a:pt x="0" y="5227649"/>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7" name="任意形状 6"/>
          <p:cNvSpPr/>
          <p:nvPr userDrawn="1"/>
        </p:nvSpPr>
        <p:spPr>
          <a:xfrm>
            <a:off x="6203414" y="0"/>
            <a:ext cx="5988586" cy="5320142"/>
          </a:xfrm>
          <a:custGeom>
            <a:avLst/>
            <a:gdLst>
              <a:gd name="connsiteX0" fmla="*/ 758828 w 5988586"/>
              <a:gd name="connsiteY0" fmla="*/ 0 h 5320142"/>
              <a:gd name="connsiteX1" fmla="*/ 5988586 w 5988586"/>
              <a:gd name="connsiteY1" fmla="*/ 0 h 5320142"/>
              <a:gd name="connsiteX2" fmla="*/ 5988586 w 5988586"/>
              <a:gd name="connsiteY2" fmla="*/ 5084714 h 5320142"/>
              <a:gd name="connsiteX3" fmla="*/ 5987141 w 5988586"/>
              <a:gd name="connsiteY3" fmla="*/ 5084849 h 5320142"/>
              <a:gd name="connsiteX4" fmla="*/ 1978407 w 5988586"/>
              <a:gd name="connsiteY4" fmla="*/ 5129703 h 5320142"/>
              <a:gd name="connsiteX5" fmla="*/ 659399 w 5988586"/>
              <a:gd name="connsiteY5" fmla="*/ 3311092 h 5320142"/>
              <a:gd name="connsiteX6" fmla="*/ 1326 w 5988586"/>
              <a:gd name="connsiteY6" fmla="*/ 1462557 h 5320142"/>
              <a:gd name="connsiteX7" fmla="*/ 580681 w 5988586"/>
              <a:gd name="connsiteY7" fmla="*/ 193711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8586" h="5320142">
                <a:moveTo>
                  <a:pt x="758828" y="0"/>
                </a:moveTo>
                <a:lnTo>
                  <a:pt x="5988586" y="0"/>
                </a:lnTo>
                <a:lnTo>
                  <a:pt x="5988586" y="5084714"/>
                </a:lnTo>
                <a:lnTo>
                  <a:pt x="5987141" y="5084849"/>
                </a:lnTo>
                <a:cubicBezTo>
                  <a:pt x="3839125" y="5290988"/>
                  <a:pt x="2631481" y="5469584"/>
                  <a:pt x="1978407" y="5129703"/>
                </a:cubicBezTo>
                <a:cubicBezTo>
                  <a:pt x="1232037" y="4741268"/>
                  <a:pt x="1096488" y="4101578"/>
                  <a:pt x="659399" y="3311092"/>
                </a:cubicBezTo>
                <a:cubicBezTo>
                  <a:pt x="283081" y="2438698"/>
                  <a:pt x="46145" y="2338426"/>
                  <a:pt x="1326" y="1462557"/>
                </a:cubicBezTo>
                <a:cubicBezTo>
                  <a:pt x="-21084" y="1024623"/>
                  <a:pt x="243523" y="587123"/>
                  <a:pt x="580681" y="193711"/>
                </a:cubicBezTo>
                <a:close/>
              </a:path>
            </a:pathLst>
          </a:custGeom>
          <a:blipFill>
            <a:blip r:embed="rId5">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8" name="同心圆 7"/>
          <p:cNvSpPr>
            <a:spLocks noChangeAspect="1"/>
          </p:cNvSpPr>
          <p:nvPr userDrawn="1"/>
        </p:nvSpPr>
        <p:spPr>
          <a:xfrm>
            <a:off x="9306391" y="4837572"/>
            <a:ext cx="2117825" cy="2117825"/>
          </a:xfrm>
          <a:prstGeom prst="donut">
            <a:avLst>
              <a:gd name="adj" fmla="val 7188"/>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kumimoji="1" lang="zh-CN" altLang="en-US"/>
          </a:p>
        </p:txBody>
      </p:sp>
      <p:sp>
        <p:nvSpPr>
          <p:cNvPr id="23" name="PA-矩形 18"/>
          <p:cNvSpPr/>
          <p:nvPr>
            <p:custDataLst>
              <p:tags r:id="rId1"/>
            </p:custDataLst>
          </p:nvPr>
        </p:nvSpPr>
        <p:spPr>
          <a:xfrm>
            <a:off x="1356503" y="2265702"/>
            <a:ext cx="3844061" cy="10147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汉仪雅酷黑 75W" panose="020B0804020202020204" pitchFamily="34" charset="-122"/>
                <a:ea typeface="汉仪雅酷黑 75W" panose="020B0804020202020204" pitchFamily="34" charset="-122"/>
              </a:rPr>
              <a:t>第四章节</a:t>
            </a:r>
          </a:p>
        </p:txBody>
      </p:sp>
      <p:sp>
        <p:nvSpPr>
          <p:cNvPr id="24" name="PA-文本框 20"/>
          <p:cNvSpPr txBox="1"/>
          <p:nvPr>
            <p:custDataLst>
              <p:tags r:id="rId2"/>
            </p:custDataLst>
          </p:nvPr>
        </p:nvSpPr>
        <p:spPr bwMode="auto">
          <a:xfrm>
            <a:off x="153336" y="3246939"/>
            <a:ext cx="6859202" cy="105411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3600" dirty="0">
                <a:solidFill>
                  <a:schemeClr val="bg1"/>
                </a:solidFill>
                <a:effectLst>
                  <a:outerShdw blurRad="38100" dist="38100" dir="2700000" algn="tl">
                    <a:srgbClr val="000000">
                      <a:alpha val="43137"/>
                    </a:srgbClr>
                  </a:outerShdw>
                </a:effectLst>
                <a:latin typeface="汉仪雅酷黑 75W" panose="020B0804020202020204" pitchFamily="34" charset="-122"/>
                <a:ea typeface="汉仪雅酷黑 75W" panose="020B0804020202020204" pitchFamily="34" charset="-122"/>
                <a:cs typeface="+mn-ea"/>
                <a:sym typeface="+mn-lt"/>
              </a:rPr>
              <a:t>个人工作</a:t>
            </a:r>
          </a:p>
        </p:txBody>
      </p:sp>
      <p:sp>
        <p:nvSpPr>
          <p:cNvPr id="3" name="文本框 2">
            <a:extLst>
              <a:ext uri="{FF2B5EF4-FFF2-40B4-BE49-F238E27FC236}">
                <a16:creationId xmlns:a16="http://schemas.microsoft.com/office/drawing/2014/main" id="{81CDEE7E-42B0-FF5A-B1A3-3412DAFD8219}"/>
              </a:ext>
            </a:extLst>
          </p:cNvPr>
          <p:cNvSpPr txBox="1"/>
          <p:nvPr/>
        </p:nvSpPr>
        <p:spPr>
          <a:xfrm>
            <a:off x="53633" y="295364"/>
            <a:ext cx="6179820" cy="369332"/>
          </a:xfrm>
          <a:prstGeom prst="rect">
            <a:avLst/>
          </a:prstGeom>
          <a:noFill/>
        </p:spPr>
        <p:txBody>
          <a:bodyPr wrap="square">
            <a:spAutoFit/>
          </a:bodyPr>
          <a:lstStyle/>
          <a:p>
            <a:r>
              <a:rPr lang="zh-CN" altLang="en-US" sz="1800">
                <a:solidFill>
                  <a:schemeClr val="bg1"/>
                </a:solidFill>
                <a:latin typeface="汉仪雅酷黑 75W" panose="020B0804020202020204" pitchFamily="34" charset="-122"/>
                <a:ea typeface="汉仪雅酷黑 75W" panose="020B0804020202020204" pitchFamily="34" charset="-122"/>
              </a:rPr>
              <a:t>机器人软件工程学</a:t>
            </a:r>
            <a:r>
              <a:rPr lang="en-US" altLang="zh-CN">
                <a:solidFill>
                  <a:schemeClr val="bg1"/>
                </a:solidFill>
                <a:latin typeface="汉仪雅酷黑 75W" panose="020B0804020202020204" pitchFamily="34" charset="-122"/>
                <a:ea typeface="汉仪雅酷黑 75W" panose="020B0804020202020204" pitchFamily="34" charset="-122"/>
              </a:rPr>
              <a:t>Turtlebot2</a:t>
            </a:r>
            <a:r>
              <a:rPr lang="zh-CN" altLang="en-US">
                <a:solidFill>
                  <a:schemeClr val="bg1"/>
                </a:solidFill>
                <a:latin typeface="汉仪雅酷黑 75W" panose="020B0804020202020204" pitchFamily="34" charset="-122"/>
                <a:ea typeface="汉仪雅酷黑 75W" panose="020B0804020202020204" pitchFamily="34" charset="-122"/>
              </a:rPr>
              <a:t>课程设计</a:t>
            </a:r>
            <a:r>
              <a:rPr lang="en-US" altLang="zh-CN" sz="1800">
                <a:solidFill>
                  <a:schemeClr val="bg1"/>
                </a:solidFill>
                <a:latin typeface="汉仪雅酷黑 75W" panose="020B0804020202020204" pitchFamily="34" charset="-122"/>
                <a:ea typeface="汉仪雅酷黑 75W" panose="020B0804020202020204" pitchFamily="34" charset="-122"/>
              </a:rPr>
              <a:t>— </a:t>
            </a:r>
            <a:r>
              <a:rPr lang="en-US" altLang="zh-CN" sz="1800" dirty="0">
                <a:solidFill>
                  <a:schemeClr val="bg1"/>
                </a:solidFill>
                <a:latin typeface="汉仪雅酷黑 75W" panose="020B0804020202020204" pitchFamily="34" charset="-122"/>
                <a:ea typeface="汉仪雅酷黑 75W" panose="020B0804020202020204" pitchFamily="34" charset="-122"/>
              </a:rPr>
              <a:t>— — —</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to="" calcmode="lin" valueType="num">
                                      <p:cBhvr>
                                        <p:cTn id="7" dur="700" fill="hold">
                                          <p:stCondLst>
                                            <p:cond delay="0"/>
                                          </p:stCondLst>
                                        </p:cTn>
                                        <p:tgtEl>
                                          <p:spTgt spid="23"/>
                                        </p:tgtEl>
                                        <p:attrNameLst>
                                          <p:attrName>ppt_x</p:attrName>
                                        </p:attrNameLst>
                                      </p:cBhvr>
                                      <p:tavLst>
                                        <p:tav tm="0" fmla="#ppt_x-#ppt_h*((1.5-1.5*$)^3-(1.5-1.5*$)^2)">
                                          <p:val>
                                            <p:fltVal val="0"/>
                                          </p:val>
                                        </p:tav>
                                        <p:tav tm="100000">
                                          <p:val>
                                            <p:fltVal val="1"/>
                                          </p:val>
                                        </p:tav>
                                      </p:tavLst>
                                    </p:anim>
                                    <p:anim to="" calcmode="lin" valueType="num">
                                      <p:cBhvr>
                                        <p:cTn id="8" dur="700" fill="hold">
                                          <p:stCondLst>
                                            <p:cond delay="0"/>
                                          </p:stCondLst>
                                        </p:cTn>
                                        <p:tgtEl>
                                          <p:spTgt spid="23"/>
                                        </p:tgtEl>
                                        <p:attrNameLst>
                                          <p:attrName>style.rotation</p:attrName>
                                        </p:attrNameLst>
                                      </p:cBhvr>
                                      <p:tavLst>
                                        <p:tav tm="0" fmla="#ppt_r+180*((1.5-1.5*$)^3-(1.5-1.5*$)^2)">
                                          <p:val>
                                            <p:fltVal val="0"/>
                                          </p:val>
                                        </p:tav>
                                        <p:tav tm="100000">
                                          <p:val>
                                            <p:fltVal val="1"/>
                                          </p:val>
                                        </p:tav>
                                      </p:tavLst>
                                    </p:anim>
                                    <p:animEffect filter="fade">
                                      <p:cBhvr>
                                        <p:cTn id="9" dur="300">
                                          <p:stCondLst>
                                            <p:cond delay="0"/>
                                          </p:stCondLst>
                                        </p:cTn>
                                        <p:tgtEl>
                                          <p:spTgt spid="23"/>
                                        </p:tgtEl>
                                      </p:cBhvr>
                                    </p:animEffect>
                                  </p:childTnLst>
                                </p:cTn>
                              </p:par>
                            </p:childTnLst>
                          </p:cTn>
                        </p:par>
                        <p:par>
                          <p:cTn id="10" fill="hold">
                            <p:stCondLst>
                              <p:cond delay="909"/>
                            </p:stCondLst>
                            <p:childTnLst>
                              <p:par>
                                <p:cTn id="11" presetID="0" presetClass="entr" presetSubtype="0" decel="70000" fill="hold" grpId="0" nodeType="afterEffect">
                                  <p:stCondLst>
                                    <p:cond delay="0"/>
                                  </p:stCondLst>
                                  <p:iterate type="lt">
                                    <p:tmPct val="10000"/>
                                  </p:iterate>
                                  <p:childTnLst>
                                    <p:set>
                                      <p:cBhvr>
                                        <p:cTn id="12" dur="855" fill="hold">
                                          <p:stCondLst>
                                            <p:cond delay="1"/>
                                          </p:stCondLst>
                                        </p:cTn>
                                        <p:tgtEl>
                                          <p:spTgt spid="24"/>
                                        </p:tgtEl>
                                        <p:attrNameLst>
                                          <p:attrName>style.visibility</p:attrName>
                                        </p:attrNameLst>
                                      </p:cBhvr>
                                      <p:to>
                                        <p:strVal val="visible"/>
                                      </p:to>
                                    </p:set>
                                    <p:anim to="" calcmode="lin" valueType="num">
                                      <p:cBhvr>
                                        <p:cTn id="13" dur="1" fill="hold">
                                          <p:stCondLst>
                                            <p:cond delay="0"/>
                                          </p:stCondLst>
                                        </p:cTn>
                                        <p:tgtEl>
                                          <p:spTgt spid="24"/>
                                        </p:tgtEl>
                                        <p:attrNameLst>
                                          <p:attrName>ppt_x</p:attrName>
                                        </p:attrNameLst>
                                      </p:cBhvr>
                                      <p:tavLst>
                                        <p:tav tm="0">
                                          <p:val>
                                            <p:strVal val="#ppt_x"/>
                                          </p:val>
                                        </p:tav>
                                        <p:tav tm="100000">
                                          <p:val>
                                            <p:strVal val="#ppt_x+0.15*sin(rand(0-360)+0)+2"/>
                                          </p:val>
                                        </p:tav>
                                      </p:tavLst>
                                    </p:anim>
                                    <p:anim to="" calcmode="lin" valueType="num">
                                      <p:cBhvr>
                                        <p:cTn id="14" dur="1" fill="hold">
                                          <p:stCondLst>
                                            <p:cond delay="0"/>
                                          </p:stCondLst>
                                        </p:cTn>
                                        <p:tgtEl>
                                          <p:spTgt spid="24"/>
                                        </p:tgtEl>
                                        <p:attrNameLst>
                                          <p:attrName>ppt_y</p:attrName>
                                        </p:attrNameLst>
                                      </p:cBhvr>
                                      <p:tavLst>
                                        <p:tav tm="0">
                                          <p:val>
                                            <p:strVal val="#ppt_y"/>
                                          </p:val>
                                        </p:tav>
                                        <p:tav tm="100000">
                                          <p:val>
                                            <p:strVal val="#ppt_y+0.15*sin(rand(0-360)+0)+2"/>
                                          </p:val>
                                        </p:tav>
                                      </p:tavLst>
                                    </p:anim>
                                    <p:anim to="" calcmode="lin" valueType="num">
                                      <p:cBhvr>
                                        <p:cTn id="15" dur="998" fill="hold">
                                          <p:stCondLst>
                                            <p:cond delay="2"/>
                                          </p:stCondLst>
                                        </p:cTn>
                                        <p:tgtEl>
                                          <p:spTgt spid="24"/>
                                        </p:tgtEl>
                                        <p:attrNameLst>
                                          <p:attrName>style.opacity</p:attrName>
                                        </p:attrNameLst>
                                      </p:cBhvr>
                                      <p:tavLst>
                                        <p:tav tm="0">
                                          <p:val>
                                            <p:fltVal val="0"/>
                                          </p:val>
                                        </p:tav>
                                        <p:tav tm="100000">
                                          <p:val>
                                            <p:fltVal val="1"/>
                                          </p:val>
                                        </p:tav>
                                      </p:tavLst>
                                    </p:anim>
                                    <p:animScale>
                                      <p:cBhvr>
                                        <p:cTn id="16" dur="998" fill="hold">
                                          <p:stCondLst>
                                            <p:cond delay="1"/>
                                          </p:stCondLst>
                                        </p:cTn>
                                        <p:tgtEl>
                                          <p:spTgt spid="24"/>
                                        </p:tgtEl>
                                      </p:cBhvr>
                                      <p:from x="500000" y="500000"/>
                                      <p:to x="100000" y="100000"/>
                                    </p:animScale>
                                    <p:anim to="" calcmode="lin" valueType="num">
                                      <p:cBhvr>
                                        <p:cTn id="17" dur="714" fill="hold">
                                          <p:stCondLst>
                                            <p:cond delay="286"/>
                                          </p:stCondLst>
                                        </p:cTn>
                                        <p:tgtEl>
                                          <p:spTgt spid="24"/>
                                        </p:tgtEl>
                                        <p:attrNameLst>
                                          <p:attrName>ppt_x</p:attrName>
                                        </p:attrNameLst>
                                      </p:cBhvr>
                                      <p:tavLst>
                                        <p:tav tm="0">
                                          <p:val>
                                            <p:strVal val="ppt_x-2"/>
                                          </p:val>
                                        </p:tav>
                                        <p:tav tm="100000">
                                          <p:val>
                                            <p:strVal val="#ppt_x"/>
                                          </p:val>
                                        </p:tav>
                                      </p:tavLst>
                                    </p:anim>
                                    <p:anim to="" calcmode="lin" valueType="num">
                                      <p:cBhvr>
                                        <p:cTn id="18" dur="714" fill="hold">
                                          <p:stCondLst>
                                            <p:cond delay="286"/>
                                          </p:stCondLst>
                                        </p:cTn>
                                        <p:tgtEl>
                                          <p:spTgt spid="24"/>
                                        </p:tgtEl>
                                        <p:attrNameLst>
                                          <p:attrName>ppt_y</p:attrName>
                                        </p:attrNameLst>
                                      </p:cBhvr>
                                      <p:tavLst>
                                        <p:tav tm="0">
                                          <p:val>
                                            <p:strVal val="ppt_y-2"/>
                                          </p:val>
                                        </p:tav>
                                        <p:tav tm="100000">
                                          <p:val>
                                            <p:strVal val="#ppt_y"/>
                                          </p:val>
                                        </p:tav>
                                      </p:tavLst>
                                    </p:anim>
                                  </p:childTnLst>
                                </p:cTn>
                              </p:par>
                            </p:childTnLst>
                          </p:cTn>
                        </p:par>
                        <p:par>
                          <p:cTn id="19" fill="hold">
                            <p:stCondLst>
                              <p:cond delay="2209"/>
                            </p:stCondLst>
                            <p:childTnLst>
                              <p:par>
                                <p:cTn id="20" presetID="22" presetClass="entr" presetSubtype="2"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righ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8089" y="238206"/>
            <a:ext cx="6094070" cy="398780"/>
          </a:xfrm>
          <a:prstGeom prst="rect">
            <a:avLst/>
          </a:prstGeom>
          <a:noFill/>
        </p:spPr>
        <p:txBody>
          <a:bodyPr wrap="square">
            <a:spAutoFit/>
          </a:bodyPr>
          <a:lstStyle/>
          <a:p>
            <a:pPr marL="342900" indent="-342900">
              <a:buFont typeface="Wingdings" panose="05000000000000000000" pitchFamily="2" charset="2"/>
              <a:buChar char="u"/>
            </a:pPr>
            <a:r>
              <a:rPr lang="zh-CN" altLang="en-US" sz="2000" dirty="0">
                <a:solidFill>
                  <a:srgbClr val="0070C0"/>
                </a:solidFill>
                <a:latin typeface="汉仪雅酷黑 75W" panose="020B0804020202020204" pitchFamily="34" charset="-122"/>
                <a:ea typeface="汉仪雅酷黑 75W" panose="020B0804020202020204" pitchFamily="34" charset="-122"/>
                <a:cs typeface="+mn-ea"/>
                <a:sym typeface="+mn-lt"/>
              </a:rPr>
              <a:t>个人工作</a:t>
            </a:r>
            <a:endParaRPr lang="zh-CN" altLang="en-US" sz="1100" dirty="0">
              <a:solidFill>
                <a:srgbClr val="0070C0"/>
              </a:solidFill>
              <a:latin typeface="汉仪雅酷黑 75W" panose="020B0804020202020204" pitchFamily="34" charset="-122"/>
              <a:ea typeface="汉仪雅酷黑 75W" panose="020B0804020202020204" pitchFamily="34" charset="-122"/>
              <a:cs typeface="+mn-ea"/>
              <a:sym typeface="+mn-lt"/>
            </a:endParaRPr>
          </a:p>
        </p:txBody>
      </p:sp>
      <p:grpSp>
        <p:nvGrpSpPr>
          <p:cNvPr id="10" name="组合 9"/>
          <p:cNvGrpSpPr/>
          <p:nvPr/>
        </p:nvGrpSpPr>
        <p:grpSpPr>
          <a:xfrm>
            <a:off x="418757" y="351429"/>
            <a:ext cx="10746156" cy="658471"/>
            <a:chOff x="668604" y="1024914"/>
            <a:chExt cx="10746156" cy="658471"/>
          </a:xfrm>
        </p:grpSpPr>
        <p:sp>
          <p:nvSpPr>
            <p:cNvPr id="13" name="矩形 12"/>
            <p:cNvSpPr/>
            <p:nvPr/>
          </p:nvSpPr>
          <p:spPr>
            <a:xfrm>
              <a:off x="668604" y="1024914"/>
              <a:ext cx="10746155" cy="506730"/>
            </a:xfrm>
            <a:prstGeom prst="rect">
              <a:avLst/>
            </a:prstGeom>
          </p:spPr>
          <p:txBody>
            <a:bodyPr wrap="square">
              <a:spAutoFit/>
            </a:bodyPr>
            <a:lstStyle/>
            <a:p>
              <a:pPr>
                <a:lnSpc>
                  <a:spcPct val="150000"/>
                </a:lnSpc>
              </a:pPr>
              <a:endParaRPr lang="zh-CN" altLang="en-US" sz="1800" dirty="0">
                <a:latin typeface="微软雅黑" panose="020B0503020204020204" pitchFamily="34" charset="-122"/>
                <a:ea typeface="微软雅黑" panose="020B0503020204020204" pitchFamily="34" charset="-122"/>
                <a:cs typeface="+mn-ea"/>
                <a:sym typeface="+mn-lt"/>
              </a:endParaRPr>
            </a:p>
          </p:txBody>
        </p:sp>
        <p:cxnSp>
          <p:nvCxnSpPr>
            <p:cNvPr id="3" name="直接连接符 2"/>
            <p:cNvCxnSpPr/>
            <p:nvPr/>
          </p:nvCxnSpPr>
          <p:spPr>
            <a:xfrm>
              <a:off x="731520" y="1683385"/>
              <a:ext cx="106832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481673" y="1209788"/>
            <a:ext cx="10779125" cy="1376045"/>
            <a:chOff x="816318" y="2998458"/>
            <a:chExt cx="10779125" cy="1376045"/>
          </a:xfrm>
        </p:grpSpPr>
        <p:sp>
          <p:nvSpPr>
            <p:cNvPr id="15" name="矩形 14"/>
            <p:cNvSpPr/>
            <p:nvPr/>
          </p:nvSpPr>
          <p:spPr>
            <a:xfrm>
              <a:off x="816318" y="3428988"/>
              <a:ext cx="10779125" cy="945515"/>
            </a:xfrm>
            <a:prstGeom prst="rect">
              <a:avLst/>
            </a:prstGeom>
          </p:spPr>
          <p:txBody>
            <a:bodyPr wrap="square">
              <a:noAutofit/>
            </a:bodyPr>
            <a:lstStyle/>
            <a:p>
              <a:pPr algn="just"/>
              <a:r>
                <a:rPr lang="zh-CN" altLang="en-US" b="1" dirty="0">
                  <a:latin typeface="微软雅黑" panose="020B0503020204020204" pitchFamily="34" charset="-122"/>
                  <a:ea typeface="微软雅黑" panose="020B0503020204020204" pitchFamily="34" charset="-122"/>
                  <a:cs typeface="+mn-ea"/>
                  <a:sym typeface="+mn-lt"/>
                </a:rPr>
                <a:t>物体识别功能、小球跟随功能、语音交互功能以及总launch文件的代码编写。工作内容为当发布“你看到了什么”指令时，识别摄像范围内物体种类，并且通过语音告知提问者，小球跟随功能，摄像头识别小球并且机器人跟随小球运动，语音交互功能，通过科大讯飞语音听写功能实现turtlebot与人的语音交互，参与各功能模块测试工作，同时负责具体功能原理和实现方法部分的报告撰写和ppt制作。</a:t>
              </a:r>
              <a:endParaRPr lang="en-US" altLang="zh-CN" b="1" dirty="0">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816319" y="2998458"/>
              <a:ext cx="1576362" cy="398780"/>
            </a:xfrm>
            <a:prstGeom prst="rect">
              <a:avLst/>
            </a:prstGeom>
          </p:spPr>
          <p:txBody>
            <a:bodyPr wrap="square">
              <a:spAutoFit/>
            </a:bodyPr>
            <a:lstStyle/>
            <a:p>
              <a:pPr marL="342900" indent="-342900">
                <a:buFont typeface="Wingdings" panose="05000000000000000000" pitchFamily="2" charset="2"/>
                <a:buChar char="l"/>
              </a:pPr>
              <a:r>
                <a:rPr lang="zh-CN" altLang="en-US" sz="2000" b="1" dirty="0">
                  <a:solidFill>
                    <a:srgbClr val="0070C0"/>
                  </a:solidFill>
                  <a:latin typeface="微软雅黑" panose="020B0503020204020204" pitchFamily="34" charset="-122"/>
                  <a:ea typeface="微软雅黑" panose="020B0503020204020204" pitchFamily="34" charset="-122"/>
                  <a:cs typeface="+mn-ea"/>
                  <a:sym typeface="+mn-lt"/>
                </a:rPr>
                <a:t>颜铭</a:t>
              </a:r>
            </a:p>
          </p:txBody>
        </p:sp>
      </p:grpSp>
      <p:grpSp>
        <p:nvGrpSpPr>
          <p:cNvPr id="21" name="组合 20"/>
          <p:cNvGrpSpPr/>
          <p:nvPr/>
        </p:nvGrpSpPr>
        <p:grpSpPr>
          <a:xfrm>
            <a:off x="418173" y="2978107"/>
            <a:ext cx="6297331" cy="701688"/>
            <a:chOff x="671538" y="4136155"/>
            <a:chExt cx="6297331" cy="701688"/>
          </a:xfrm>
        </p:grpSpPr>
        <p:sp>
          <p:nvSpPr>
            <p:cNvPr id="17" name="矩形 16"/>
            <p:cNvSpPr/>
            <p:nvPr/>
          </p:nvSpPr>
          <p:spPr>
            <a:xfrm>
              <a:off x="816318" y="4469543"/>
              <a:ext cx="6152551" cy="368300"/>
            </a:xfrm>
            <a:prstGeom prst="rect">
              <a:avLst/>
            </a:prstGeom>
          </p:spPr>
          <p:txBody>
            <a:bodyPr wrap="square">
              <a:spAutoFit/>
            </a:bodyPr>
            <a:lstStyle/>
            <a:p>
              <a:pPr algn="just"/>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a:xfrm>
              <a:off x="671538" y="4136155"/>
              <a:ext cx="1576363" cy="398780"/>
            </a:xfrm>
            <a:prstGeom prst="rect">
              <a:avLst/>
            </a:prstGeom>
          </p:spPr>
          <p:txBody>
            <a:bodyPr wrap="square">
              <a:spAutoFit/>
            </a:bodyPr>
            <a:lstStyle/>
            <a:p>
              <a:pPr marL="342900" indent="-342900">
                <a:buFont typeface="Wingdings" panose="05000000000000000000" pitchFamily="2" charset="2"/>
                <a:buChar char="l"/>
              </a:pPr>
              <a:r>
                <a:rPr lang="zh-CN" altLang="en-US" sz="2000" b="1" dirty="0">
                  <a:solidFill>
                    <a:srgbClr val="0070C0"/>
                  </a:solidFill>
                  <a:latin typeface="微软雅黑" panose="020B0503020204020204" pitchFamily="34" charset="-122"/>
                  <a:ea typeface="微软雅黑" panose="020B0503020204020204" pitchFamily="34" charset="-122"/>
                  <a:cs typeface="+mn-ea"/>
                  <a:sym typeface="+mn-lt"/>
                </a:rPr>
                <a:t>杨宪</a:t>
              </a:r>
            </a:p>
          </p:txBody>
        </p:sp>
      </p:grpSp>
      <p:grpSp>
        <p:nvGrpSpPr>
          <p:cNvPr id="14" name="组合 13"/>
          <p:cNvGrpSpPr/>
          <p:nvPr/>
        </p:nvGrpSpPr>
        <p:grpSpPr>
          <a:xfrm>
            <a:off x="418173" y="4346805"/>
            <a:ext cx="6550660" cy="1864360"/>
            <a:chOff x="418173" y="4045925"/>
            <a:chExt cx="6550660" cy="1864360"/>
          </a:xfrm>
        </p:grpSpPr>
        <p:sp>
          <p:nvSpPr>
            <p:cNvPr id="19" name="矩形 18"/>
            <p:cNvSpPr/>
            <p:nvPr/>
          </p:nvSpPr>
          <p:spPr>
            <a:xfrm>
              <a:off x="633438" y="4445975"/>
              <a:ext cx="6335395" cy="1464310"/>
            </a:xfrm>
            <a:prstGeom prst="rect">
              <a:avLst/>
            </a:prstGeom>
          </p:spPr>
          <p:txBody>
            <a:bodyPr wrap="square">
              <a:noAutofit/>
            </a:bodyPr>
            <a:lstStyle/>
            <a:p>
              <a:pPr algn="just"/>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0" name="矩形 19"/>
            <p:cNvSpPr/>
            <p:nvPr/>
          </p:nvSpPr>
          <p:spPr>
            <a:xfrm>
              <a:off x="418173" y="4045925"/>
              <a:ext cx="1576070" cy="400050"/>
            </a:xfrm>
            <a:prstGeom prst="rect">
              <a:avLst/>
            </a:prstGeom>
          </p:spPr>
          <p:txBody>
            <a:bodyPr wrap="square">
              <a:noAutofit/>
            </a:bodyPr>
            <a:lstStyle/>
            <a:p>
              <a:pPr marL="342900" indent="-342900">
                <a:buFont typeface="Wingdings" panose="05000000000000000000" pitchFamily="2" charset="2"/>
                <a:buChar char="l"/>
              </a:pPr>
              <a:r>
                <a:rPr lang="zh-CN" altLang="en-US" sz="2000" b="1" dirty="0">
                  <a:solidFill>
                    <a:srgbClr val="0070C0"/>
                  </a:solidFill>
                  <a:latin typeface="微软雅黑" panose="020B0503020204020204" pitchFamily="34" charset="-122"/>
                  <a:ea typeface="微软雅黑" panose="020B0503020204020204" pitchFamily="34" charset="-122"/>
                  <a:cs typeface="+mn-ea"/>
                  <a:sym typeface="+mn-lt"/>
                </a:rPr>
                <a:t>邓晨晖</a:t>
              </a:r>
            </a:p>
          </p:txBody>
        </p:sp>
      </p:grpSp>
      <p:sp>
        <p:nvSpPr>
          <p:cNvPr id="4" name="文本框 3"/>
          <p:cNvSpPr txBox="1"/>
          <p:nvPr/>
        </p:nvSpPr>
        <p:spPr>
          <a:xfrm>
            <a:off x="481965" y="3429000"/>
            <a:ext cx="10643235" cy="922020"/>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cs typeface="微软雅黑" panose="020B0503020204020204" pitchFamily="34" charset="-122"/>
              </a:rPr>
              <a:t>运动模块跳舞，招手功能以及程序总launch文件的代码编写，工作内容为编写当语音模块发布“跳舞”指令时，跳舞动作为机器人先向前俯冲，再开始不断摇摆</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同时负责项目整体介绍以及个人工作部分的报告撰写和ppt制作。</a:t>
            </a:r>
          </a:p>
        </p:txBody>
      </p:sp>
      <p:sp>
        <p:nvSpPr>
          <p:cNvPr id="5" name="文本框 4"/>
          <p:cNvSpPr txBox="1"/>
          <p:nvPr/>
        </p:nvSpPr>
        <p:spPr>
          <a:xfrm>
            <a:off x="481965" y="4746625"/>
            <a:ext cx="10839450" cy="922020"/>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cs typeface="微软雅黑" panose="020B0503020204020204" pitchFamily="34" charset="-122"/>
              </a:rPr>
              <a:t>导航模块的代码编写，工作内容为当语音模块发布“启动导航”指令，该模块就会启动，实现定点控制，实现轨迹规划功能。参与各模块功能测试工作。同时负责项目背景与相关研究以及项目总结与展望的报告撰写和ppt制作。</a:t>
            </a:r>
          </a:p>
        </p:txBody>
      </p:sp>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500"/>
                                        <p:tgtEl>
                                          <p:spTgt spid="23"/>
                                        </p:tgtEl>
                                      </p:cBhvr>
                                    </p:animEffect>
                                  </p:childTnLst>
                                </p:cTn>
                              </p:par>
                              <p:par>
                                <p:cTn id="14" presetID="22" presetClass="entr" presetSubtype="4"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par>
                                <p:cTn id="17" presetID="2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同心圆 3"/>
          <p:cNvSpPr>
            <a:spLocks noChangeAspect="1"/>
          </p:cNvSpPr>
          <p:nvPr userDrawn="1"/>
        </p:nvSpPr>
        <p:spPr>
          <a:xfrm>
            <a:off x="9472090" y="5643902"/>
            <a:ext cx="674805" cy="674805"/>
          </a:xfrm>
          <a:prstGeom prst="donut">
            <a:avLst>
              <a:gd name="adj" fmla="val 91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任意形状 4"/>
          <p:cNvSpPr/>
          <p:nvPr userDrawn="1"/>
        </p:nvSpPr>
        <p:spPr>
          <a:xfrm rot="16200000">
            <a:off x="5536118" y="345751"/>
            <a:ext cx="6011643" cy="5320142"/>
          </a:xfrm>
          <a:custGeom>
            <a:avLst/>
            <a:gdLst>
              <a:gd name="connsiteX0" fmla="*/ 6011643 w 6011643"/>
              <a:gd name="connsiteY0" fmla="*/ 0 h 5320142"/>
              <a:gd name="connsiteX1" fmla="*/ 6011643 w 6011643"/>
              <a:gd name="connsiteY1" fmla="*/ 5082558 h 5320142"/>
              <a:gd name="connsiteX2" fmla="*/ 5987141 w 6011643"/>
              <a:gd name="connsiteY2" fmla="*/ 5084850 h 5320142"/>
              <a:gd name="connsiteX3" fmla="*/ 1978407 w 6011643"/>
              <a:gd name="connsiteY3" fmla="*/ 5129704 h 5320142"/>
              <a:gd name="connsiteX4" fmla="*/ 659399 w 6011643"/>
              <a:gd name="connsiteY4" fmla="*/ 3311091 h 5320142"/>
              <a:gd name="connsiteX5" fmla="*/ 1326 w 6011643"/>
              <a:gd name="connsiteY5" fmla="*/ 1462557 h 5320142"/>
              <a:gd name="connsiteX6" fmla="*/ 580681 w 6011643"/>
              <a:gd name="connsiteY6" fmla="*/ 193711 h 5320142"/>
              <a:gd name="connsiteX7" fmla="*/ 758828 w 6011643"/>
              <a:gd name="connsiteY7" fmla="*/ 0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1643" h="5320142">
                <a:moveTo>
                  <a:pt x="6011643" y="0"/>
                </a:moveTo>
                <a:lnTo>
                  <a:pt x="6011643" y="5082558"/>
                </a:lnTo>
                <a:lnTo>
                  <a:pt x="5987141" y="5084850"/>
                </a:lnTo>
                <a:cubicBezTo>
                  <a:pt x="3839125" y="5290988"/>
                  <a:pt x="2631481" y="5469584"/>
                  <a:pt x="1978407" y="5129704"/>
                </a:cubicBezTo>
                <a:cubicBezTo>
                  <a:pt x="1232037" y="4741268"/>
                  <a:pt x="1096488" y="4101578"/>
                  <a:pt x="659399" y="3311091"/>
                </a:cubicBezTo>
                <a:cubicBezTo>
                  <a:pt x="283081" y="2438698"/>
                  <a:pt x="46145" y="2338426"/>
                  <a:pt x="1326" y="1462557"/>
                </a:cubicBezTo>
                <a:cubicBezTo>
                  <a:pt x="-21084" y="1024623"/>
                  <a:pt x="243523" y="587123"/>
                  <a:pt x="580681" y="193711"/>
                </a:cubicBezTo>
                <a:lnTo>
                  <a:pt x="758828"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6" name="任意形状 5"/>
          <p:cNvSpPr/>
          <p:nvPr userDrawn="1"/>
        </p:nvSpPr>
        <p:spPr>
          <a:xfrm>
            <a:off x="0" y="0"/>
            <a:ext cx="12192000" cy="5704370"/>
          </a:xfrm>
          <a:custGeom>
            <a:avLst/>
            <a:gdLst>
              <a:gd name="connsiteX0" fmla="*/ 0 w 12192000"/>
              <a:gd name="connsiteY0" fmla="*/ 0 h 5704370"/>
              <a:gd name="connsiteX1" fmla="*/ 12192000 w 12192000"/>
              <a:gd name="connsiteY1" fmla="*/ 0 h 5704370"/>
              <a:gd name="connsiteX2" fmla="*/ 12192000 w 12192000"/>
              <a:gd name="connsiteY2" fmla="*/ 3245636 h 5704370"/>
              <a:gd name="connsiteX3" fmla="*/ 12100026 w 12192000"/>
              <a:gd name="connsiteY3" fmla="*/ 3276807 h 5704370"/>
              <a:gd name="connsiteX4" fmla="*/ 3594539 w 12192000"/>
              <a:gd name="connsiteY4" fmla="*/ 5691352 h 5704370"/>
              <a:gd name="connsiteX5" fmla="*/ 297381 w 12192000"/>
              <a:gd name="connsiteY5" fmla="*/ 5316514 h 5704370"/>
              <a:gd name="connsiteX6" fmla="*/ 0 w 12192000"/>
              <a:gd name="connsiteY6" fmla="*/ 5227649 h 570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704370">
                <a:moveTo>
                  <a:pt x="0" y="0"/>
                </a:moveTo>
                <a:lnTo>
                  <a:pt x="12192000" y="0"/>
                </a:lnTo>
                <a:lnTo>
                  <a:pt x="12192000" y="3245636"/>
                </a:lnTo>
                <a:lnTo>
                  <a:pt x="12100026" y="3276807"/>
                </a:lnTo>
                <a:cubicBezTo>
                  <a:pt x="9806742" y="4064499"/>
                  <a:pt x="5790936" y="5572804"/>
                  <a:pt x="3594539" y="5691352"/>
                </a:cubicBezTo>
                <a:cubicBezTo>
                  <a:pt x="2464965" y="5752321"/>
                  <a:pt x="1314814" y="5594427"/>
                  <a:pt x="297381" y="5316514"/>
                </a:cubicBezTo>
                <a:lnTo>
                  <a:pt x="0" y="5227649"/>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7" name="任意形状 6"/>
          <p:cNvSpPr/>
          <p:nvPr userDrawn="1"/>
        </p:nvSpPr>
        <p:spPr>
          <a:xfrm>
            <a:off x="6203414" y="0"/>
            <a:ext cx="5988586" cy="5320142"/>
          </a:xfrm>
          <a:custGeom>
            <a:avLst/>
            <a:gdLst>
              <a:gd name="connsiteX0" fmla="*/ 758828 w 5988586"/>
              <a:gd name="connsiteY0" fmla="*/ 0 h 5320142"/>
              <a:gd name="connsiteX1" fmla="*/ 5988586 w 5988586"/>
              <a:gd name="connsiteY1" fmla="*/ 0 h 5320142"/>
              <a:gd name="connsiteX2" fmla="*/ 5988586 w 5988586"/>
              <a:gd name="connsiteY2" fmla="*/ 5084714 h 5320142"/>
              <a:gd name="connsiteX3" fmla="*/ 5987141 w 5988586"/>
              <a:gd name="connsiteY3" fmla="*/ 5084849 h 5320142"/>
              <a:gd name="connsiteX4" fmla="*/ 1978407 w 5988586"/>
              <a:gd name="connsiteY4" fmla="*/ 5129703 h 5320142"/>
              <a:gd name="connsiteX5" fmla="*/ 659399 w 5988586"/>
              <a:gd name="connsiteY5" fmla="*/ 3311092 h 5320142"/>
              <a:gd name="connsiteX6" fmla="*/ 1326 w 5988586"/>
              <a:gd name="connsiteY6" fmla="*/ 1462557 h 5320142"/>
              <a:gd name="connsiteX7" fmla="*/ 580681 w 5988586"/>
              <a:gd name="connsiteY7" fmla="*/ 193711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8586" h="5320142">
                <a:moveTo>
                  <a:pt x="758828" y="0"/>
                </a:moveTo>
                <a:lnTo>
                  <a:pt x="5988586" y="0"/>
                </a:lnTo>
                <a:lnTo>
                  <a:pt x="5988586" y="5084714"/>
                </a:lnTo>
                <a:lnTo>
                  <a:pt x="5987141" y="5084849"/>
                </a:lnTo>
                <a:cubicBezTo>
                  <a:pt x="3839125" y="5290988"/>
                  <a:pt x="2631481" y="5469584"/>
                  <a:pt x="1978407" y="5129703"/>
                </a:cubicBezTo>
                <a:cubicBezTo>
                  <a:pt x="1232037" y="4741268"/>
                  <a:pt x="1096488" y="4101578"/>
                  <a:pt x="659399" y="3311092"/>
                </a:cubicBezTo>
                <a:cubicBezTo>
                  <a:pt x="283081" y="2438698"/>
                  <a:pt x="46145" y="2338426"/>
                  <a:pt x="1326" y="1462557"/>
                </a:cubicBezTo>
                <a:cubicBezTo>
                  <a:pt x="-21084" y="1024623"/>
                  <a:pt x="243523" y="587123"/>
                  <a:pt x="580681" y="193711"/>
                </a:cubicBezTo>
                <a:close/>
              </a:path>
            </a:pathLst>
          </a:custGeom>
          <a:blipFill>
            <a:blip r:embed="rId5">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8" name="同心圆 7"/>
          <p:cNvSpPr>
            <a:spLocks noChangeAspect="1"/>
          </p:cNvSpPr>
          <p:nvPr userDrawn="1"/>
        </p:nvSpPr>
        <p:spPr>
          <a:xfrm>
            <a:off x="9197707" y="4837572"/>
            <a:ext cx="2117825" cy="2117825"/>
          </a:xfrm>
          <a:prstGeom prst="donut">
            <a:avLst>
              <a:gd name="adj" fmla="val 7188"/>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kumimoji="1" lang="zh-CN" altLang="en-US"/>
          </a:p>
        </p:txBody>
      </p:sp>
      <p:sp>
        <p:nvSpPr>
          <p:cNvPr id="23" name="PA-矩形 18"/>
          <p:cNvSpPr/>
          <p:nvPr>
            <p:custDataLst>
              <p:tags r:id="rId1"/>
            </p:custDataLst>
          </p:nvPr>
        </p:nvSpPr>
        <p:spPr>
          <a:xfrm>
            <a:off x="1356503" y="2265702"/>
            <a:ext cx="3844061" cy="10147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汉仪雅酷黑 75W" panose="020B0804020202020204" pitchFamily="34" charset="-122"/>
                <a:ea typeface="汉仪雅酷黑 75W" panose="020B0804020202020204" pitchFamily="34" charset="-122"/>
              </a:rPr>
              <a:t>第五章节</a:t>
            </a:r>
          </a:p>
        </p:txBody>
      </p:sp>
      <p:sp>
        <p:nvSpPr>
          <p:cNvPr id="24" name="PA-文本框 20"/>
          <p:cNvSpPr txBox="1"/>
          <p:nvPr>
            <p:custDataLst>
              <p:tags r:id="rId2"/>
            </p:custDataLst>
          </p:nvPr>
        </p:nvSpPr>
        <p:spPr bwMode="auto">
          <a:xfrm>
            <a:off x="166671" y="3146609"/>
            <a:ext cx="6859202" cy="105411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3600" dirty="0">
                <a:solidFill>
                  <a:schemeClr val="bg1"/>
                </a:solidFill>
                <a:effectLst>
                  <a:outerShdw blurRad="38100" dist="38100" dir="2700000" algn="tl">
                    <a:srgbClr val="000000">
                      <a:alpha val="43137"/>
                    </a:srgbClr>
                  </a:outerShdw>
                </a:effectLst>
                <a:latin typeface="汉仪雅酷黑 75W" panose="020B0804020202020204" pitchFamily="34" charset="-122"/>
                <a:ea typeface="汉仪雅酷黑 75W" panose="020B0804020202020204" pitchFamily="34" charset="-122"/>
                <a:cs typeface="+mn-ea"/>
                <a:sym typeface="+mn-lt"/>
              </a:rPr>
              <a:t>项目总结与展望</a:t>
            </a:r>
          </a:p>
        </p:txBody>
      </p:sp>
      <p:sp>
        <p:nvSpPr>
          <p:cNvPr id="3" name="文本框 2">
            <a:extLst>
              <a:ext uri="{FF2B5EF4-FFF2-40B4-BE49-F238E27FC236}">
                <a16:creationId xmlns:a16="http://schemas.microsoft.com/office/drawing/2014/main" id="{808E1044-8C48-EBE7-DA4A-D6F46C8C8A6C}"/>
              </a:ext>
            </a:extLst>
          </p:cNvPr>
          <p:cNvSpPr txBox="1"/>
          <p:nvPr/>
        </p:nvSpPr>
        <p:spPr>
          <a:xfrm>
            <a:off x="53633" y="295364"/>
            <a:ext cx="6179820" cy="369332"/>
          </a:xfrm>
          <a:prstGeom prst="rect">
            <a:avLst/>
          </a:prstGeom>
          <a:noFill/>
        </p:spPr>
        <p:txBody>
          <a:bodyPr wrap="square">
            <a:spAutoFit/>
          </a:bodyPr>
          <a:lstStyle/>
          <a:p>
            <a:r>
              <a:rPr lang="zh-CN" altLang="en-US" sz="1800">
                <a:solidFill>
                  <a:schemeClr val="bg1"/>
                </a:solidFill>
                <a:latin typeface="汉仪雅酷黑 75W" panose="020B0804020202020204" pitchFamily="34" charset="-122"/>
                <a:ea typeface="汉仪雅酷黑 75W" panose="020B0804020202020204" pitchFamily="34" charset="-122"/>
              </a:rPr>
              <a:t>机器人软件工程学</a:t>
            </a:r>
            <a:r>
              <a:rPr lang="en-US" altLang="zh-CN">
                <a:solidFill>
                  <a:schemeClr val="bg1"/>
                </a:solidFill>
                <a:latin typeface="汉仪雅酷黑 75W" panose="020B0804020202020204" pitchFamily="34" charset="-122"/>
                <a:ea typeface="汉仪雅酷黑 75W" panose="020B0804020202020204" pitchFamily="34" charset="-122"/>
              </a:rPr>
              <a:t>Turtlebot2</a:t>
            </a:r>
            <a:r>
              <a:rPr lang="zh-CN" altLang="en-US">
                <a:solidFill>
                  <a:schemeClr val="bg1"/>
                </a:solidFill>
                <a:latin typeface="汉仪雅酷黑 75W" panose="020B0804020202020204" pitchFamily="34" charset="-122"/>
                <a:ea typeface="汉仪雅酷黑 75W" panose="020B0804020202020204" pitchFamily="34" charset="-122"/>
              </a:rPr>
              <a:t>课程设计</a:t>
            </a:r>
            <a:r>
              <a:rPr lang="en-US" altLang="zh-CN" sz="1800">
                <a:solidFill>
                  <a:schemeClr val="bg1"/>
                </a:solidFill>
                <a:latin typeface="汉仪雅酷黑 75W" panose="020B0804020202020204" pitchFamily="34" charset="-122"/>
                <a:ea typeface="汉仪雅酷黑 75W" panose="020B0804020202020204" pitchFamily="34" charset="-122"/>
              </a:rPr>
              <a:t>— </a:t>
            </a:r>
            <a:r>
              <a:rPr lang="en-US" altLang="zh-CN" sz="1800" dirty="0">
                <a:solidFill>
                  <a:schemeClr val="bg1"/>
                </a:solidFill>
                <a:latin typeface="汉仪雅酷黑 75W" panose="020B0804020202020204" pitchFamily="34" charset="-122"/>
                <a:ea typeface="汉仪雅酷黑 75W" panose="020B0804020202020204" pitchFamily="34" charset="-122"/>
              </a:rPr>
              <a:t>— — —</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to="" calcmode="lin" valueType="num">
                                      <p:cBhvr>
                                        <p:cTn id="7" dur="700" fill="hold">
                                          <p:stCondLst>
                                            <p:cond delay="0"/>
                                          </p:stCondLst>
                                        </p:cTn>
                                        <p:tgtEl>
                                          <p:spTgt spid="23"/>
                                        </p:tgtEl>
                                        <p:attrNameLst>
                                          <p:attrName>ppt_x</p:attrName>
                                        </p:attrNameLst>
                                      </p:cBhvr>
                                      <p:tavLst>
                                        <p:tav tm="0" fmla="#ppt_x-#ppt_h*((1.5-1.5*$)^3-(1.5-1.5*$)^2)">
                                          <p:val>
                                            <p:fltVal val="0"/>
                                          </p:val>
                                        </p:tav>
                                        <p:tav tm="100000">
                                          <p:val>
                                            <p:fltVal val="1"/>
                                          </p:val>
                                        </p:tav>
                                      </p:tavLst>
                                    </p:anim>
                                    <p:anim to="" calcmode="lin" valueType="num">
                                      <p:cBhvr>
                                        <p:cTn id="8" dur="700" fill="hold">
                                          <p:stCondLst>
                                            <p:cond delay="0"/>
                                          </p:stCondLst>
                                        </p:cTn>
                                        <p:tgtEl>
                                          <p:spTgt spid="23"/>
                                        </p:tgtEl>
                                        <p:attrNameLst>
                                          <p:attrName>style.rotation</p:attrName>
                                        </p:attrNameLst>
                                      </p:cBhvr>
                                      <p:tavLst>
                                        <p:tav tm="0" fmla="#ppt_r+180*((1.5-1.5*$)^3-(1.5-1.5*$)^2)">
                                          <p:val>
                                            <p:fltVal val="0"/>
                                          </p:val>
                                        </p:tav>
                                        <p:tav tm="100000">
                                          <p:val>
                                            <p:fltVal val="1"/>
                                          </p:val>
                                        </p:tav>
                                      </p:tavLst>
                                    </p:anim>
                                    <p:animEffect filter="fade">
                                      <p:cBhvr>
                                        <p:cTn id="9" dur="300">
                                          <p:stCondLst>
                                            <p:cond delay="0"/>
                                          </p:stCondLst>
                                        </p:cTn>
                                        <p:tgtEl>
                                          <p:spTgt spid="23"/>
                                        </p:tgtEl>
                                      </p:cBhvr>
                                    </p:animEffect>
                                  </p:childTnLst>
                                </p:cTn>
                              </p:par>
                            </p:childTnLst>
                          </p:cTn>
                        </p:par>
                        <p:par>
                          <p:cTn id="10" fill="hold">
                            <p:stCondLst>
                              <p:cond delay="909"/>
                            </p:stCondLst>
                            <p:childTnLst>
                              <p:par>
                                <p:cTn id="11" presetID="0" presetClass="entr" presetSubtype="0" decel="70000" fill="hold" grpId="0" nodeType="afterEffect">
                                  <p:stCondLst>
                                    <p:cond delay="0"/>
                                  </p:stCondLst>
                                  <p:iterate type="lt">
                                    <p:tmPct val="10000"/>
                                  </p:iterate>
                                  <p:childTnLst>
                                    <p:set>
                                      <p:cBhvr>
                                        <p:cTn id="12" dur="855" fill="hold">
                                          <p:stCondLst>
                                            <p:cond delay="1"/>
                                          </p:stCondLst>
                                        </p:cTn>
                                        <p:tgtEl>
                                          <p:spTgt spid="24"/>
                                        </p:tgtEl>
                                        <p:attrNameLst>
                                          <p:attrName>style.visibility</p:attrName>
                                        </p:attrNameLst>
                                      </p:cBhvr>
                                      <p:to>
                                        <p:strVal val="visible"/>
                                      </p:to>
                                    </p:set>
                                    <p:anim to="" calcmode="lin" valueType="num">
                                      <p:cBhvr>
                                        <p:cTn id="13" dur="1" fill="hold">
                                          <p:stCondLst>
                                            <p:cond delay="0"/>
                                          </p:stCondLst>
                                        </p:cTn>
                                        <p:tgtEl>
                                          <p:spTgt spid="24"/>
                                        </p:tgtEl>
                                        <p:attrNameLst>
                                          <p:attrName>ppt_x</p:attrName>
                                        </p:attrNameLst>
                                      </p:cBhvr>
                                      <p:tavLst>
                                        <p:tav tm="0">
                                          <p:val>
                                            <p:strVal val="#ppt_x"/>
                                          </p:val>
                                        </p:tav>
                                        <p:tav tm="100000">
                                          <p:val>
                                            <p:strVal val="#ppt_x+0.15*sin(rand(0-360)+0)+2"/>
                                          </p:val>
                                        </p:tav>
                                      </p:tavLst>
                                    </p:anim>
                                    <p:anim to="" calcmode="lin" valueType="num">
                                      <p:cBhvr>
                                        <p:cTn id="14" dur="1" fill="hold">
                                          <p:stCondLst>
                                            <p:cond delay="0"/>
                                          </p:stCondLst>
                                        </p:cTn>
                                        <p:tgtEl>
                                          <p:spTgt spid="24"/>
                                        </p:tgtEl>
                                        <p:attrNameLst>
                                          <p:attrName>ppt_y</p:attrName>
                                        </p:attrNameLst>
                                      </p:cBhvr>
                                      <p:tavLst>
                                        <p:tav tm="0">
                                          <p:val>
                                            <p:strVal val="#ppt_y"/>
                                          </p:val>
                                        </p:tav>
                                        <p:tav tm="100000">
                                          <p:val>
                                            <p:strVal val="#ppt_y+0.15*sin(rand(0-360)+0)+2"/>
                                          </p:val>
                                        </p:tav>
                                      </p:tavLst>
                                    </p:anim>
                                    <p:anim to="" calcmode="lin" valueType="num">
                                      <p:cBhvr>
                                        <p:cTn id="15" dur="998" fill="hold">
                                          <p:stCondLst>
                                            <p:cond delay="2"/>
                                          </p:stCondLst>
                                        </p:cTn>
                                        <p:tgtEl>
                                          <p:spTgt spid="24"/>
                                        </p:tgtEl>
                                        <p:attrNameLst>
                                          <p:attrName>style.opacity</p:attrName>
                                        </p:attrNameLst>
                                      </p:cBhvr>
                                      <p:tavLst>
                                        <p:tav tm="0">
                                          <p:val>
                                            <p:fltVal val="0"/>
                                          </p:val>
                                        </p:tav>
                                        <p:tav tm="100000">
                                          <p:val>
                                            <p:fltVal val="1"/>
                                          </p:val>
                                        </p:tav>
                                      </p:tavLst>
                                    </p:anim>
                                    <p:animScale>
                                      <p:cBhvr>
                                        <p:cTn id="16" dur="998" fill="hold">
                                          <p:stCondLst>
                                            <p:cond delay="1"/>
                                          </p:stCondLst>
                                        </p:cTn>
                                        <p:tgtEl>
                                          <p:spTgt spid="24"/>
                                        </p:tgtEl>
                                      </p:cBhvr>
                                      <p:from x="500000" y="500000"/>
                                      <p:to x="100000" y="100000"/>
                                    </p:animScale>
                                    <p:anim to="" calcmode="lin" valueType="num">
                                      <p:cBhvr>
                                        <p:cTn id="17" dur="714" fill="hold">
                                          <p:stCondLst>
                                            <p:cond delay="286"/>
                                          </p:stCondLst>
                                        </p:cTn>
                                        <p:tgtEl>
                                          <p:spTgt spid="24"/>
                                        </p:tgtEl>
                                        <p:attrNameLst>
                                          <p:attrName>ppt_x</p:attrName>
                                        </p:attrNameLst>
                                      </p:cBhvr>
                                      <p:tavLst>
                                        <p:tav tm="0">
                                          <p:val>
                                            <p:strVal val="ppt_x-2"/>
                                          </p:val>
                                        </p:tav>
                                        <p:tav tm="100000">
                                          <p:val>
                                            <p:strVal val="#ppt_x"/>
                                          </p:val>
                                        </p:tav>
                                      </p:tavLst>
                                    </p:anim>
                                    <p:anim to="" calcmode="lin" valueType="num">
                                      <p:cBhvr>
                                        <p:cTn id="18" dur="714" fill="hold">
                                          <p:stCondLst>
                                            <p:cond delay="286"/>
                                          </p:stCondLst>
                                        </p:cTn>
                                        <p:tgtEl>
                                          <p:spTgt spid="24"/>
                                        </p:tgtEl>
                                        <p:attrNameLst>
                                          <p:attrName>ppt_y</p:attrName>
                                        </p:attrNameLst>
                                      </p:cBhvr>
                                      <p:tavLst>
                                        <p:tav tm="0">
                                          <p:val>
                                            <p:strVal val="ppt_y-2"/>
                                          </p:val>
                                        </p:tav>
                                        <p:tav tm="100000">
                                          <p:val>
                                            <p:strVal val="#ppt_y"/>
                                          </p:val>
                                        </p:tav>
                                      </p:tavLst>
                                    </p:anim>
                                  </p:childTnLst>
                                </p:cTn>
                              </p:par>
                            </p:childTnLst>
                          </p:cTn>
                        </p:par>
                        <p:par>
                          <p:cTn id="19" fill="hold">
                            <p:stCondLst>
                              <p:cond delay="2509"/>
                            </p:stCondLst>
                            <p:childTnLst>
                              <p:par>
                                <p:cTn id="20" presetID="22" presetClass="entr" presetSubtype="2"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righ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26"/>
          <p:cNvSpPr txBox="1"/>
          <p:nvPr/>
        </p:nvSpPr>
        <p:spPr>
          <a:xfrm>
            <a:off x="6404635" y="2209207"/>
            <a:ext cx="6731856" cy="500137"/>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prstClr val="black">
                    <a:lumMod val="75000"/>
                    <a:lumOff val="25000"/>
                  </a:prstClr>
                </a:solidFill>
                <a:effectLst>
                  <a:outerShdw blurRad="38100" dist="38100" dir="2700000" algn="tl">
                    <a:srgbClr val="000000">
                      <a:alpha val="43137"/>
                    </a:srgbClr>
                  </a:outerShdw>
                </a:effectLst>
                <a:uLnTx/>
                <a:uFillTx/>
                <a:latin typeface="汉仪雅酷黑 75W" panose="020B0804020202020204" pitchFamily="34" charset="-122"/>
                <a:ea typeface="汉仪雅酷黑 75W" panose="020B0804020202020204" pitchFamily="34" charset="-122"/>
                <a:cs typeface="+mn-ea"/>
                <a:sym typeface="+mn-lt"/>
              </a:rPr>
              <a:t>01:</a:t>
            </a:r>
            <a:r>
              <a:rPr lang="zh-CN" altLang="en-US" sz="2800">
                <a:solidFill>
                  <a:prstClr val="black">
                    <a:lumMod val="75000"/>
                    <a:lumOff val="25000"/>
                  </a:prstClr>
                </a:solidFill>
                <a:effectLst>
                  <a:outerShdw blurRad="38100" dist="38100" dir="2700000" algn="tl">
                    <a:srgbClr val="000000">
                      <a:alpha val="43137"/>
                    </a:srgbClr>
                  </a:outerShdw>
                </a:effectLst>
                <a:latin typeface="汉仪雅酷黑 75W" panose="020B0804020202020204" pitchFamily="34" charset="-122"/>
                <a:ea typeface="汉仪雅酷黑 75W" panose="020B0804020202020204" pitchFamily="34" charset="-122"/>
                <a:cs typeface="+mn-ea"/>
                <a:sym typeface="+mn-lt"/>
              </a:rPr>
              <a:t>项目研究背景</a:t>
            </a:r>
            <a:endParaRPr kumimoji="0" lang="zh-CN" altLang="en-US"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latin typeface="汉仪雅酷黑 75W" panose="020B0804020202020204" pitchFamily="34" charset="-122"/>
              <a:ea typeface="汉仪雅酷黑 75W" panose="020B0804020202020204" pitchFamily="34" charset="-122"/>
              <a:cs typeface="+mn-ea"/>
              <a:sym typeface="+mn-lt"/>
            </a:endParaRPr>
          </a:p>
        </p:txBody>
      </p:sp>
      <p:sp>
        <p:nvSpPr>
          <p:cNvPr id="33" name="TextBox 26"/>
          <p:cNvSpPr txBox="1"/>
          <p:nvPr/>
        </p:nvSpPr>
        <p:spPr>
          <a:xfrm>
            <a:off x="6404635" y="2856040"/>
            <a:ext cx="6731856" cy="500137"/>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prstClr val="black">
                    <a:lumMod val="75000"/>
                    <a:lumOff val="25000"/>
                  </a:prstClr>
                </a:solidFill>
                <a:effectLst>
                  <a:outerShdw blurRad="38100" dist="38100" dir="2700000" algn="tl">
                    <a:srgbClr val="000000">
                      <a:alpha val="43137"/>
                    </a:srgbClr>
                  </a:outerShdw>
                </a:effectLst>
                <a:uLnTx/>
                <a:uFillTx/>
                <a:latin typeface="汉仪雅酷黑 75W" panose="020B0804020202020204" pitchFamily="34" charset="-122"/>
                <a:ea typeface="汉仪雅酷黑 75W" panose="020B0804020202020204" pitchFamily="34" charset="-122"/>
                <a:cs typeface="+mn-ea"/>
                <a:sym typeface="+mn-lt"/>
              </a:rPr>
              <a:t>02:</a:t>
            </a:r>
            <a:r>
              <a:rPr lang="zh-CN" altLang="en-US" sz="2800">
                <a:solidFill>
                  <a:prstClr val="black">
                    <a:lumMod val="75000"/>
                    <a:lumOff val="25000"/>
                  </a:prstClr>
                </a:solidFill>
                <a:effectLst>
                  <a:outerShdw blurRad="38100" dist="38100" dir="2700000" algn="tl">
                    <a:srgbClr val="000000">
                      <a:alpha val="43137"/>
                    </a:srgbClr>
                  </a:outerShdw>
                </a:effectLst>
                <a:latin typeface="汉仪雅酷黑 75W" panose="020B0804020202020204" pitchFamily="34" charset="-122"/>
                <a:ea typeface="汉仪雅酷黑 75W" panose="020B0804020202020204" pitchFamily="34" charset="-122"/>
                <a:cs typeface="+mn-ea"/>
                <a:sym typeface="+mn-lt"/>
              </a:rPr>
              <a:t>项目整体介绍</a:t>
            </a:r>
            <a:endParaRPr kumimoji="0" lang="zh-CN" altLang="en-US"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latin typeface="汉仪雅酷黑 75W" panose="020B0804020202020204" pitchFamily="34" charset="-122"/>
              <a:ea typeface="汉仪雅酷黑 75W" panose="020B0804020202020204" pitchFamily="34" charset="-122"/>
              <a:cs typeface="+mn-ea"/>
              <a:sym typeface="+mn-lt"/>
            </a:endParaRPr>
          </a:p>
        </p:txBody>
      </p:sp>
      <p:sp>
        <p:nvSpPr>
          <p:cNvPr id="34" name="TextBox 26"/>
          <p:cNvSpPr txBox="1"/>
          <p:nvPr/>
        </p:nvSpPr>
        <p:spPr>
          <a:xfrm>
            <a:off x="6404635" y="3494088"/>
            <a:ext cx="6731856" cy="500137"/>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prstClr val="black">
                    <a:lumMod val="75000"/>
                    <a:lumOff val="25000"/>
                  </a:prstClr>
                </a:solidFill>
                <a:effectLst>
                  <a:outerShdw blurRad="38100" dist="38100" dir="2700000" algn="tl">
                    <a:srgbClr val="000000">
                      <a:alpha val="43137"/>
                    </a:srgbClr>
                  </a:outerShdw>
                </a:effectLst>
                <a:uLnTx/>
                <a:uFillTx/>
                <a:latin typeface="汉仪雅酷黑 75W" panose="020B0804020202020204" pitchFamily="34" charset="-122"/>
                <a:ea typeface="汉仪雅酷黑 75W" panose="020B0804020202020204" pitchFamily="34" charset="-122"/>
                <a:cs typeface="+mn-ea"/>
                <a:sym typeface="+mn-lt"/>
              </a:rPr>
              <a:t>03:</a:t>
            </a:r>
            <a:r>
              <a:rPr lang="zh-CN" altLang="en-US" sz="2800">
                <a:solidFill>
                  <a:prstClr val="black">
                    <a:lumMod val="75000"/>
                    <a:lumOff val="25000"/>
                  </a:prstClr>
                </a:solidFill>
                <a:effectLst>
                  <a:outerShdw blurRad="38100" dist="38100" dir="2700000" algn="tl">
                    <a:srgbClr val="000000">
                      <a:alpha val="43137"/>
                    </a:srgbClr>
                  </a:outerShdw>
                </a:effectLst>
                <a:latin typeface="汉仪雅酷黑 75W" panose="020B0804020202020204" pitchFamily="34" charset="-122"/>
                <a:ea typeface="汉仪雅酷黑 75W" panose="020B0804020202020204" pitchFamily="34" charset="-122"/>
                <a:cs typeface="+mn-ea"/>
                <a:sym typeface="+mn-lt"/>
              </a:rPr>
              <a:t>项目技术原理和实现</a:t>
            </a:r>
            <a:endParaRPr kumimoji="0" lang="zh-CN" altLang="en-US"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latin typeface="汉仪雅酷黑 75W" panose="020B0804020202020204" pitchFamily="34" charset="-122"/>
              <a:ea typeface="汉仪雅酷黑 75W" panose="020B0804020202020204" pitchFamily="34" charset="-122"/>
              <a:cs typeface="+mn-ea"/>
              <a:sym typeface="+mn-lt"/>
            </a:endParaRPr>
          </a:p>
        </p:txBody>
      </p:sp>
      <p:sp>
        <p:nvSpPr>
          <p:cNvPr id="35" name="TextBox 26"/>
          <p:cNvSpPr txBox="1"/>
          <p:nvPr/>
        </p:nvSpPr>
        <p:spPr>
          <a:xfrm>
            <a:off x="6404635" y="4180904"/>
            <a:ext cx="6731856" cy="500137"/>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prstClr val="black">
                    <a:lumMod val="75000"/>
                    <a:lumOff val="25000"/>
                  </a:prstClr>
                </a:solidFill>
                <a:effectLst>
                  <a:outerShdw blurRad="38100" dist="38100" dir="2700000" algn="tl">
                    <a:srgbClr val="000000">
                      <a:alpha val="43137"/>
                    </a:srgbClr>
                  </a:outerShdw>
                </a:effectLst>
                <a:uLnTx/>
                <a:uFillTx/>
                <a:latin typeface="汉仪雅酷黑 75W" panose="020B0804020202020204" pitchFamily="34" charset="-122"/>
                <a:ea typeface="汉仪雅酷黑 75W" panose="020B0804020202020204" pitchFamily="34" charset="-122"/>
                <a:cs typeface="+mn-ea"/>
                <a:sym typeface="+mn-lt"/>
              </a:rPr>
              <a:t>04:</a:t>
            </a:r>
            <a:r>
              <a:rPr lang="zh-CN" altLang="en-US" sz="2800" noProof="0">
                <a:solidFill>
                  <a:prstClr val="black">
                    <a:lumMod val="75000"/>
                    <a:lumOff val="25000"/>
                  </a:prstClr>
                </a:solidFill>
                <a:effectLst>
                  <a:outerShdw blurRad="38100" dist="38100" dir="2700000" algn="tl">
                    <a:srgbClr val="000000">
                      <a:alpha val="43137"/>
                    </a:srgbClr>
                  </a:outerShdw>
                </a:effectLst>
                <a:latin typeface="汉仪雅酷黑 75W" panose="020B0804020202020204" pitchFamily="34" charset="-122"/>
                <a:ea typeface="汉仪雅酷黑 75W" panose="020B0804020202020204" pitchFamily="34" charset="-122"/>
                <a:cs typeface="+mn-ea"/>
                <a:sym typeface="+mn-lt"/>
              </a:rPr>
              <a:t>项目分工</a:t>
            </a:r>
            <a:endParaRPr kumimoji="0" lang="zh-CN" altLang="en-US"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latin typeface="汉仪雅酷黑 75W" panose="020B0804020202020204" pitchFamily="34" charset="-122"/>
              <a:ea typeface="汉仪雅酷黑 75W" panose="020B0804020202020204" pitchFamily="34" charset="-122"/>
              <a:cs typeface="+mn-ea"/>
              <a:sym typeface="+mn-lt"/>
            </a:endParaRPr>
          </a:p>
        </p:txBody>
      </p:sp>
      <p:sp>
        <p:nvSpPr>
          <p:cNvPr id="2" name="TextBox 26">
            <a:extLst>
              <a:ext uri="{FF2B5EF4-FFF2-40B4-BE49-F238E27FC236}">
                <a16:creationId xmlns:a16="http://schemas.microsoft.com/office/drawing/2014/main" id="{3314000A-A694-47F0-D44E-6D6877851293}"/>
              </a:ext>
            </a:extLst>
          </p:cNvPr>
          <p:cNvSpPr txBox="1"/>
          <p:nvPr/>
        </p:nvSpPr>
        <p:spPr>
          <a:xfrm>
            <a:off x="6404635" y="4867720"/>
            <a:ext cx="6731856" cy="500137"/>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prstClr val="black">
                    <a:lumMod val="75000"/>
                    <a:lumOff val="25000"/>
                  </a:prstClr>
                </a:solidFill>
                <a:effectLst>
                  <a:outerShdw blurRad="38100" dist="38100" dir="2700000" algn="tl">
                    <a:srgbClr val="000000">
                      <a:alpha val="43137"/>
                    </a:srgbClr>
                  </a:outerShdw>
                </a:effectLst>
                <a:uLnTx/>
                <a:uFillTx/>
                <a:latin typeface="汉仪雅酷黑 75W" panose="020B0804020202020204" pitchFamily="34" charset="-122"/>
                <a:ea typeface="汉仪雅酷黑 75W" panose="020B0804020202020204" pitchFamily="34" charset="-122"/>
                <a:cs typeface="+mn-ea"/>
                <a:sym typeface="+mn-lt"/>
              </a:rPr>
              <a:t>05:</a:t>
            </a:r>
            <a:r>
              <a:rPr lang="zh-CN" altLang="en-US" sz="2800" noProof="0">
                <a:solidFill>
                  <a:prstClr val="black">
                    <a:lumMod val="75000"/>
                    <a:lumOff val="25000"/>
                  </a:prstClr>
                </a:solidFill>
                <a:effectLst>
                  <a:outerShdw blurRad="38100" dist="38100" dir="2700000" algn="tl">
                    <a:srgbClr val="000000">
                      <a:alpha val="43137"/>
                    </a:srgbClr>
                  </a:outerShdw>
                </a:effectLst>
                <a:latin typeface="汉仪雅酷黑 75W" panose="020B0804020202020204" pitchFamily="34" charset="-122"/>
                <a:ea typeface="汉仪雅酷黑 75W" panose="020B0804020202020204" pitchFamily="34" charset="-122"/>
                <a:cs typeface="+mn-ea"/>
                <a:sym typeface="+mn-lt"/>
              </a:rPr>
              <a:t>项目总结与展望</a:t>
            </a:r>
            <a:endParaRPr kumimoji="0" lang="zh-CN" altLang="en-US"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latin typeface="汉仪雅酷黑 75W" panose="020B0804020202020204" pitchFamily="34" charset="-122"/>
              <a:ea typeface="汉仪雅酷黑 75W" panose="020B0804020202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down)">
                                      <p:cBhvr>
                                        <p:cTn id="11" dur="500"/>
                                        <p:tgtEl>
                                          <p:spTgt spid="3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down)">
                                      <p:cBhvr>
                                        <p:cTn id="15" dur="500"/>
                                        <p:tgtEl>
                                          <p:spTgt spid="34"/>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down)">
                                      <p:cBhvr>
                                        <p:cTn id="19" dur="500"/>
                                        <p:tgtEl>
                                          <p:spTgt spid="35"/>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8089" y="238206"/>
            <a:ext cx="6094070" cy="398780"/>
          </a:xfrm>
          <a:prstGeom prst="rect">
            <a:avLst/>
          </a:prstGeom>
          <a:noFill/>
        </p:spPr>
        <p:txBody>
          <a:bodyPr wrap="square">
            <a:spAutoFit/>
          </a:bodyPr>
          <a:lstStyle/>
          <a:p>
            <a:pPr marL="342900" indent="-342900">
              <a:buFont typeface="Wingdings" panose="05000000000000000000" pitchFamily="2" charset="2"/>
              <a:buChar char="u"/>
            </a:pPr>
            <a:r>
              <a:rPr lang="zh-CN" altLang="en-US" sz="2000" dirty="0">
                <a:solidFill>
                  <a:srgbClr val="0070C0"/>
                </a:solidFill>
                <a:latin typeface="汉仪雅酷黑 75W" panose="020B0804020202020204" pitchFamily="34" charset="-122"/>
                <a:ea typeface="汉仪雅酷黑 75W" panose="020B0804020202020204" pitchFamily="34" charset="-122"/>
                <a:cs typeface="+mn-ea"/>
                <a:sym typeface="+mn-lt"/>
              </a:rPr>
              <a:t>项目总结与展望</a:t>
            </a:r>
          </a:p>
        </p:txBody>
      </p:sp>
      <p:grpSp>
        <p:nvGrpSpPr>
          <p:cNvPr id="10" name="组合 9"/>
          <p:cNvGrpSpPr/>
          <p:nvPr/>
        </p:nvGrpSpPr>
        <p:grpSpPr>
          <a:xfrm>
            <a:off x="418757" y="351429"/>
            <a:ext cx="10746156" cy="658471"/>
            <a:chOff x="668604" y="1024914"/>
            <a:chExt cx="10746156" cy="658471"/>
          </a:xfrm>
        </p:grpSpPr>
        <p:sp>
          <p:nvSpPr>
            <p:cNvPr id="13" name="矩形 12"/>
            <p:cNvSpPr/>
            <p:nvPr/>
          </p:nvSpPr>
          <p:spPr>
            <a:xfrm>
              <a:off x="668604" y="1024914"/>
              <a:ext cx="10746155" cy="506730"/>
            </a:xfrm>
            <a:prstGeom prst="rect">
              <a:avLst/>
            </a:prstGeom>
          </p:spPr>
          <p:txBody>
            <a:bodyPr wrap="square">
              <a:spAutoFit/>
            </a:bodyPr>
            <a:lstStyle/>
            <a:p>
              <a:pPr>
                <a:lnSpc>
                  <a:spcPct val="150000"/>
                </a:lnSpc>
              </a:pPr>
              <a:endParaRPr lang="zh-CN" altLang="en-US" sz="1800" dirty="0">
                <a:latin typeface="微软雅黑" panose="020B0503020204020204" pitchFamily="34" charset="-122"/>
                <a:ea typeface="微软雅黑" panose="020B0503020204020204" pitchFamily="34" charset="-122"/>
                <a:cs typeface="+mn-ea"/>
                <a:sym typeface="+mn-lt"/>
              </a:endParaRPr>
            </a:p>
          </p:txBody>
        </p:sp>
        <p:cxnSp>
          <p:nvCxnSpPr>
            <p:cNvPr id="3" name="直接连接符 2"/>
            <p:cNvCxnSpPr/>
            <p:nvPr/>
          </p:nvCxnSpPr>
          <p:spPr>
            <a:xfrm>
              <a:off x="731520" y="1683385"/>
              <a:ext cx="106832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1175867" y="1317923"/>
            <a:ext cx="9295435" cy="521970"/>
          </a:xfrm>
          <a:prstGeom prst="rect">
            <a:avLst/>
          </a:prstGeom>
          <a:solidFill>
            <a:srgbClr val="0070C0"/>
          </a:solidFill>
          <a:ln>
            <a:solidFill>
              <a:srgbClr val="0070C0"/>
            </a:solidFill>
          </a:ln>
        </p:spPr>
        <p:txBody>
          <a:bodyPr wrap="square">
            <a:spAutoFit/>
          </a:bodyPr>
          <a:lstStyle/>
          <a:p>
            <a:pPr indent="0" algn="ctr" latinLnBrk="1">
              <a:buFont typeface="Wingdings" panose="05000000000000000000" pitchFamily="2" charset="2"/>
              <a:buNone/>
            </a:pPr>
            <a:r>
              <a:rPr kumimoji="1" lang="ko-KR" altLang="en-US" sz="2800" b="1" dirty="0">
                <a:solidFill>
                  <a:schemeClr val="bg1"/>
                </a:solidFill>
                <a:latin typeface="微软雅黑" panose="020B0503020204020204" pitchFamily="34" charset="-122"/>
                <a:sym typeface="+mn-lt"/>
              </a:rPr>
              <a:t>项目总结</a:t>
            </a:r>
          </a:p>
        </p:txBody>
      </p:sp>
      <p:sp>
        <p:nvSpPr>
          <p:cNvPr id="7" name="文本框 6"/>
          <p:cNvSpPr txBox="1"/>
          <p:nvPr/>
        </p:nvSpPr>
        <p:spPr>
          <a:xfrm>
            <a:off x="1175385" y="2425700"/>
            <a:ext cx="9295765" cy="3692525"/>
          </a:xfrm>
          <a:prstGeom prst="rect">
            <a:avLst/>
          </a:prstGeom>
          <a:noFill/>
        </p:spPr>
        <p:txBody>
          <a:bodyPr wrap="square" rtlCol="0">
            <a:spAutoFit/>
          </a:bodyPr>
          <a:lstStyle/>
          <a:p>
            <a:pPr algn="l"/>
            <a:r>
              <a:rPr lang="en-US" altLang="zh-CN"/>
              <a:t>	</a:t>
            </a:r>
            <a:r>
              <a:rPr lang="zh-CN" altLang="en-US"/>
              <a:t>本项目实现了基于语音交互的机器人控制系统，利用深度学习对物体识别功能进行优化、利用物体识别和turtlebot的运动学模块对小球跟随功能进行了设计、利用turtlebot的导航模块实现了导航定位和轨迹规划，同时还设计了其他多个功能模块。我们利用ROS节点管理机制，将各个模块集成在一起，并使用科大讯飞语音程序来实现语音交互功能。通过不断地调试和优化，最终成功实现了预期的功能。</a:t>
            </a:r>
          </a:p>
          <a:p>
            <a:pPr algn="l"/>
            <a:endParaRPr lang="zh-CN" altLang="en-US"/>
          </a:p>
          <a:p>
            <a:pPr algn="l"/>
            <a:r>
              <a:rPr lang="zh-CN" altLang="en-US"/>
              <a:t>	在整个项目开发过程中，我们重点关注了机器人技术与语音处理技术的结合应用，同时利用物体识别功能，探索了一种新的机器人交互方式。通过语音指令控制机器人，使得用户能够更加便捷地进行智能交互，为机器人应用场景的拓展提供了新的思路。</a:t>
            </a:r>
          </a:p>
          <a:p>
            <a:pPr algn="l"/>
            <a:endParaRPr lang="zh-CN" altLang="en-US"/>
          </a:p>
          <a:p>
            <a:pPr algn="l"/>
            <a:r>
              <a:rPr lang="zh-CN" altLang="en-US"/>
              <a:t>	但同时也存在一些问题和不足之处，比如在物体识别和小球跟随方面，精度还有待提高；在导航定位和轨迹规划方面，还需要进一步完善算法和技术。未来的研究工作可以从这些方面入手，提高系统的性能和准确率。</a:t>
            </a:r>
          </a:p>
        </p:txBody>
      </p:sp>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8089" y="238206"/>
            <a:ext cx="6094070" cy="398780"/>
          </a:xfrm>
          <a:prstGeom prst="rect">
            <a:avLst/>
          </a:prstGeom>
          <a:noFill/>
        </p:spPr>
        <p:txBody>
          <a:bodyPr wrap="square">
            <a:spAutoFit/>
          </a:bodyPr>
          <a:lstStyle/>
          <a:p>
            <a:pPr marL="342900" indent="-342900">
              <a:buFont typeface="Wingdings" panose="05000000000000000000" pitchFamily="2" charset="2"/>
              <a:buChar char="u"/>
            </a:pPr>
            <a:r>
              <a:rPr lang="zh-CN" altLang="en-US" sz="2000" dirty="0">
                <a:solidFill>
                  <a:srgbClr val="0070C0"/>
                </a:solidFill>
                <a:latin typeface="汉仪雅酷黑 75W" panose="020B0804020202020204" pitchFamily="34" charset="-122"/>
                <a:ea typeface="汉仪雅酷黑 75W" panose="020B0804020202020204" pitchFamily="34" charset="-122"/>
                <a:cs typeface="+mn-ea"/>
                <a:sym typeface="+mn-lt"/>
              </a:rPr>
              <a:t>项目总结与展望</a:t>
            </a:r>
          </a:p>
        </p:txBody>
      </p:sp>
      <p:grpSp>
        <p:nvGrpSpPr>
          <p:cNvPr id="10" name="组合 9"/>
          <p:cNvGrpSpPr/>
          <p:nvPr/>
        </p:nvGrpSpPr>
        <p:grpSpPr>
          <a:xfrm>
            <a:off x="418757" y="351429"/>
            <a:ext cx="10746156" cy="658471"/>
            <a:chOff x="668604" y="1024914"/>
            <a:chExt cx="10746156" cy="658471"/>
          </a:xfrm>
        </p:grpSpPr>
        <p:sp>
          <p:nvSpPr>
            <p:cNvPr id="13" name="矩形 12"/>
            <p:cNvSpPr/>
            <p:nvPr/>
          </p:nvSpPr>
          <p:spPr>
            <a:xfrm>
              <a:off x="668604" y="1024914"/>
              <a:ext cx="10746155" cy="506730"/>
            </a:xfrm>
            <a:prstGeom prst="rect">
              <a:avLst/>
            </a:prstGeom>
          </p:spPr>
          <p:txBody>
            <a:bodyPr wrap="square">
              <a:spAutoFit/>
            </a:bodyPr>
            <a:lstStyle/>
            <a:p>
              <a:pPr>
                <a:lnSpc>
                  <a:spcPct val="150000"/>
                </a:lnSpc>
              </a:pPr>
              <a:endParaRPr lang="zh-CN" altLang="en-US" sz="1800" dirty="0">
                <a:latin typeface="微软雅黑" panose="020B0503020204020204" pitchFamily="34" charset="-122"/>
                <a:ea typeface="微软雅黑" panose="020B0503020204020204" pitchFamily="34" charset="-122"/>
                <a:cs typeface="+mn-ea"/>
                <a:sym typeface="+mn-lt"/>
              </a:endParaRPr>
            </a:p>
          </p:txBody>
        </p:sp>
        <p:cxnSp>
          <p:nvCxnSpPr>
            <p:cNvPr id="3" name="直接连接符 2"/>
            <p:cNvCxnSpPr/>
            <p:nvPr/>
          </p:nvCxnSpPr>
          <p:spPr>
            <a:xfrm>
              <a:off x="731520" y="1683385"/>
              <a:ext cx="106832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1175867" y="1317923"/>
            <a:ext cx="9295435" cy="521970"/>
          </a:xfrm>
          <a:prstGeom prst="rect">
            <a:avLst/>
          </a:prstGeom>
          <a:solidFill>
            <a:srgbClr val="0070C0"/>
          </a:solidFill>
          <a:ln>
            <a:solidFill>
              <a:srgbClr val="0070C0"/>
            </a:solidFill>
          </a:ln>
        </p:spPr>
        <p:txBody>
          <a:bodyPr wrap="square">
            <a:spAutoFit/>
          </a:bodyPr>
          <a:lstStyle/>
          <a:p>
            <a:pPr indent="0" algn="ctr" latinLnBrk="1">
              <a:buFont typeface="Wingdings" panose="05000000000000000000" pitchFamily="2" charset="2"/>
              <a:buNone/>
            </a:pPr>
            <a:r>
              <a:rPr kumimoji="1" lang="ko-KR" altLang="en-US" sz="2800" b="1" dirty="0">
                <a:solidFill>
                  <a:schemeClr val="bg1"/>
                </a:solidFill>
                <a:latin typeface="微软雅黑" panose="020B0503020204020204" pitchFamily="34" charset="-122"/>
                <a:sym typeface="+mn-lt"/>
              </a:rPr>
              <a:t>项目</a:t>
            </a:r>
            <a:r>
              <a:rPr kumimoji="1" lang="zh-CN" altLang="ko-KR" sz="2800" b="1" dirty="0">
                <a:solidFill>
                  <a:schemeClr val="bg1"/>
                </a:solidFill>
                <a:latin typeface="微软雅黑" panose="020B0503020204020204" pitchFamily="34" charset="-122"/>
                <a:sym typeface="+mn-lt"/>
              </a:rPr>
              <a:t>展望</a:t>
            </a:r>
          </a:p>
        </p:txBody>
      </p:sp>
      <p:sp>
        <p:nvSpPr>
          <p:cNvPr id="7" name="文本框 6"/>
          <p:cNvSpPr txBox="1"/>
          <p:nvPr/>
        </p:nvSpPr>
        <p:spPr>
          <a:xfrm>
            <a:off x="1175385" y="2425700"/>
            <a:ext cx="9295765" cy="2861310"/>
          </a:xfrm>
          <a:prstGeom prst="rect">
            <a:avLst/>
          </a:prstGeom>
          <a:noFill/>
        </p:spPr>
        <p:txBody>
          <a:bodyPr wrap="square" rtlCol="0">
            <a:spAutoFit/>
          </a:bodyPr>
          <a:lstStyle/>
          <a:p>
            <a:pPr algn="l"/>
            <a:r>
              <a:rPr lang="en-US" altLang="zh-CN"/>
              <a:t>	</a:t>
            </a:r>
            <a:r>
              <a:rPr lang="zh-CN" altLang="en-US"/>
              <a:t>基于语音交互的机器人控制技术具有广阔的应用前景，未来可以在医疗、养老、家庭服务等领域得到广泛应用。在未来的研究中，我们可以探索更加复杂和智能化的机器人交互模式，例如情感表达、自主学习和社交交流等方面。</a:t>
            </a:r>
          </a:p>
          <a:p>
            <a:pPr algn="l"/>
            <a:endParaRPr lang="zh-CN" altLang="en-US"/>
          </a:p>
          <a:p>
            <a:pPr algn="l"/>
            <a:r>
              <a:rPr lang="zh-CN" altLang="en-US"/>
              <a:t>	此外，在技术层面上，我们将继续深化对语音处理技术和机器人技术的融合，在物体识别、目标跟随、路径规划等方面进行进一步的优化和提升。同时，也将关注系统的安全性和可靠性问题，避免出现故障和意外事故。</a:t>
            </a:r>
          </a:p>
          <a:p>
            <a:pPr algn="l"/>
            <a:endParaRPr lang="zh-CN" altLang="en-US"/>
          </a:p>
          <a:p>
            <a:pPr algn="l"/>
            <a:r>
              <a:rPr lang="zh-CN" altLang="en-US"/>
              <a:t>	总之，基于语音交互的机器人控制技术在未来的发展中具有广阔的前景和潜力，相信通过不断的研究和开发，我们将会看到更加智能、高效和便捷的机器人交互系统出现。</a:t>
            </a:r>
          </a:p>
        </p:txBody>
      </p:sp>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同心圆 3"/>
          <p:cNvSpPr>
            <a:spLocks noChangeAspect="1"/>
          </p:cNvSpPr>
          <p:nvPr userDrawn="1"/>
        </p:nvSpPr>
        <p:spPr>
          <a:xfrm>
            <a:off x="9472090" y="5643902"/>
            <a:ext cx="674805" cy="674805"/>
          </a:xfrm>
          <a:prstGeom prst="donut">
            <a:avLst>
              <a:gd name="adj" fmla="val 91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任意形状 4"/>
          <p:cNvSpPr/>
          <p:nvPr userDrawn="1"/>
        </p:nvSpPr>
        <p:spPr>
          <a:xfrm rot="16200000">
            <a:off x="5536118" y="345751"/>
            <a:ext cx="6011643" cy="5320142"/>
          </a:xfrm>
          <a:custGeom>
            <a:avLst/>
            <a:gdLst>
              <a:gd name="connsiteX0" fmla="*/ 6011643 w 6011643"/>
              <a:gd name="connsiteY0" fmla="*/ 0 h 5320142"/>
              <a:gd name="connsiteX1" fmla="*/ 6011643 w 6011643"/>
              <a:gd name="connsiteY1" fmla="*/ 5082558 h 5320142"/>
              <a:gd name="connsiteX2" fmla="*/ 5987141 w 6011643"/>
              <a:gd name="connsiteY2" fmla="*/ 5084850 h 5320142"/>
              <a:gd name="connsiteX3" fmla="*/ 1978407 w 6011643"/>
              <a:gd name="connsiteY3" fmla="*/ 5129704 h 5320142"/>
              <a:gd name="connsiteX4" fmla="*/ 659399 w 6011643"/>
              <a:gd name="connsiteY4" fmla="*/ 3311091 h 5320142"/>
              <a:gd name="connsiteX5" fmla="*/ 1326 w 6011643"/>
              <a:gd name="connsiteY5" fmla="*/ 1462557 h 5320142"/>
              <a:gd name="connsiteX6" fmla="*/ 580681 w 6011643"/>
              <a:gd name="connsiteY6" fmla="*/ 193711 h 5320142"/>
              <a:gd name="connsiteX7" fmla="*/ 758828 w 6011643"/>
              <a:gd name="connsiteY7" fmla="*/ 0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1643" h="5320142">
                <a:moveTo>
                  <a:pt x="6011643" y="0"/>
                </a:moveTo>
                <a:lnTo>
                  <a:pt x="6011643" y="5082558"/>
                </a:lnTo>
                <a:lnTo>
                  <a:pt x="5987141" y="5084850"/>
                </a:lnTo>
                <a:cubicBezTo>
                  <a:pt x="3839125" y="5290988"/>
                  <a:pt x="2631481" y="5469584"/>
                  <a:pt x="1978407" y="5129704"/>
                </a:cubicBezTo>
                <a:cubicBezTo>
                  <a:pt x="1232037" y="4741268"/>
                  <a:pt x="1096488" y="4101578"/>
                  <a:pt x="659399" y="3311091"/>
                </a:cubicBezTo>
                <a:cubicBezTo>
                  <a:pt x="283081" y="2438698"/>
                  <a:pt x="46145" y="2338426"/>
                  <a:pt x="1326" y="1462557"/>
                </a:cubicBezTo>
                <a:cubicBezTo>
                  <a:pt x="-21084" y="1024623"/>
                  <a:pt x="243523" y="587123"/>
                  <a:pt x="580681" y="193711"/>
                </a:cubicBezTo>
                <a:lnTo>
                  <a:pt x="758828"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6" name="任意形状 5"/>
          <p:cNvSpPr/>
          <p:nvPr userDrawn="1"/>
        </p:nvSpPr>
        <p:spPr>
          <a:xfrm>
            <a:off x="0" y="-210"/>
            <a:ext cx="12192000" cy="5704370"/>
          </a:xfrm>
          <a:custGeom>
            <a:avLst/>
            <a:gdLst>
              <a:gd name="connsiteX0" fmla="*/ 0 w 12192000"/>
              <a:gd name="connsiteY0" fmla="*/ 0 h 5704370"/>
              <a:gd name="connsiteX1" fmla="*/ 12192000 w 12192000"/>
              <a:gd name="connsiteY1" fmla="*/ 0 h 5704370"/>
              <a:gd name="connsiteX2" fmla="*/ 12192000 w 12192000"/>
              <a:gd name="connsiteY2" fmla="*/ 3245636 h 5704370"/>
              <a:gd name="connsiteX3" fmla="*/ 12100026 w 12192000"/>
              <a:gd name="connsiteY3" fmla="*/ 3276807 h 5704370"/>
              <a:gd name="connsiteX4" fmla="*/ 3594539 w 12192000"/>
              <a:gd name="connsiteY4" fmla="*/ 5691352 h 5704370"/>
              <a:gd name="connsiteX5" fmla="*/ 297381 w 12192000"/>
              <a:gd name="connsiteY5" fmla="*/ 5316514 h 5704370"/>
              <a:gd name="connsiteX6" fmla="*/ 0 w 12192000"/>
              <a:gd name="connsiteY6" fmla="*/ 5227649 h 570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704370">
                <a:moveTo>
                  <a:pt x="0" y="0"/>
                </a:moveTo>
                <a:lnTo>
                  <a:pt x="12192000" y="0"/>
                </a:lnTo>
                <a:lnTo>
                  <a:pt x="12192000" y="3245636"/>
                </a:lnTo>
                <a:lnTo>
                  <a:pt x="12100026" y="3276807"/>
                </a:lnTo>
                <a:cubicBezTo>
                  <a:pt x="9806742" y="4064499"/>
                  <a:pt x="5790936" y="5572804"/>
                  <a:pt x="3594539" y="5691352"/>
                </a:cubicBezTo>
                <a:cubicBezTo>
                  <a:pt x="2464965" y="5752321"/>
                  <a:pt x="1314814" y="5594427"/>
                  <a:pt x="297381" y="5316514"/>
                </a:cubicBezTo>
                <a:lnTo>
                  <a:pt x="0" y="5227649"/>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7" name="任意形状 6"/>
          <p:cNvSpPr/>
          <p:nvPr userDrawn="1"/>
        </p:nvSpPr>
        <p:spPr>
          <a:xfrm>
            <a:off x="6203414" y="0"/>
            <a:ext cx="5988586" cy="5320142"/>
          </a:xfrm>
          <a:custGeom>
            <a:avLst/>
            <a:gdLst>
              <a:gd name="connsiteX0" fmla="*/ 758828 w 5988586"/>
              <a:gd name="connsiteY0" fmla="*/ 0 h 5320142"/>
              <a:gd name="connsiteX1" fmla="*/ 5988586 w 5988586"/>
              <a:gd name="connsiteY1" fmla="*/ 0 h 5320142"/>
              <a:gd name="connsiteX2" fmla="*/ 5988586 w 5988586"/>
              <a:gd name="connsiteY2" fmla="*/ 5084714 h 5320142"/>
              <a:gd name="connsiteX3" fmla="*/ 5987141 w 5988586"/>
              <a:gd name="connsiteY3" fmla="*/ 5084849 h 5320142"/>
              <a:gd name="connsiteX4" fmla="*/ 1978407 w 5988586"/>
              <a:gd name="connsiteY4" fmla="*/ 5129703 h 5320142"/>
              <a:gd name="connsiteX5" fmla="*/ 659399 w 5988586"/>
              <a:gd name="connsiteY5" fmla="*/ 3311092 h 5320142"/>
              <a:gd name="connsiteX6" fmla="*/ 1326 w 5988586"/>
              <a:gd name="connsiteY6" fmla="*/ 1462557 h 5320142"/>
              <a:gd name="connsiteX7" fmla="*/ 580681 w 5988586"/>
              <a:gd name="connsiteY7" fmla="*/ 193711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8586" h="5320142">
                <a:moveTo>
                  <a:pt x="758828" y="0"/>
                </a:moveTo>
                <a:lnTo>
                  <a:pt x="5988586" y="0"/>
                </a:lnTo>
                <a:lnTo>
                  <a:pt x="5988586" y="5084714"/>
                </a:lnTo>
                <a:lnTo>
                  <a:pt x="5987141" y="5084849"/>
                </a:lnTo>
                <a:cubicBezTo>
                  <a:pt x="3839125" y="5290988"/>
                  <a:pt x="2631481" y="5469584"/>
                  <a:pt x="1978407" y="5129703"/>
                </a:cubicBezTo>
                <a:cubicBezTo>
                  <a:pt x="1232037" y="4741268"/>
                  <a:pt x="1096488" y="4101578"/>
                  <a:pt x="659399" y="3311092"/>
                </a:cubicBezTo>
                <a:cubicBezTo>
                  <a:pt x="283081" y="2438698"/>
                  <a:pt x="46145" y="2338426"/>
                  <a:pt x="1326" y="1462557"/>
                </a:cubicBezTo>
                <a:cubicBezTo>
                  <a:pt x="-21084" y="1024623"/>
                  <a:pt x="243523" y="587123"/>
                  <a:pt x="580681" y="193711"/>
                </a:cubicBezTo>
                <a:close/>
              </a:path>
            </a:pathLst>
          </a:cu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8" name="同心圆 7"/>
          <p:cNvSpPr>
            <a:spLocks noChangeAspect="1"/>
          </p:cNvSpPr>
          <p:nvPr userDrawn="1"/>
        </p:nvSpPr>
        <p:spPr>
          <a:xfrm>
            <a:off x="8282255" y="4837257"/>
            <a:ext cx="2117825" cy="2117825"/>
          </a:xfrm>
          <a:prstGeom prst="donut">
            <a:avLst>
              <a:gd name="adj" fmla="val 7188"/>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kumimoji="1" lang="zh-CN" altLang="en-US"/>
          </a:p>
        </p:txBody>
      </p:sp>
      <p:grpSp>
        <p:nvGrpSpPr>
          <p:cNvPr id="12" name="组合 11"/>
          <p:cNvGrpSpPr/>
          <p:nvPr/>
        </p:nvGrpSpPr>
        <p:grpSpPr>
          <a:xfrm>
            <a:off x="-150777" y="1442445"/>
            <a:ext cx="6804909" cy="2247379"/>
            <a:chOff x="4873504" y="1324233"/>
            <a:chExt cx="6804909" cy="2247379"/>
          </a:xfrm>
        </p:grpSpPr>
        <p:sp>
          <p:nvSpPr>
            <p:cNvPr id="13" name="矩形 12"/>
            <p:cNvSpPr/>
            <p:nvPr/>
          </p:nvSpPr>
          <p:spPr>
            <a:xfrm>
              <a:off x="5685252" y="1324233"/>
              <a:ext cx="5993161" cy="1177245"/>
            </a:xfrm>
            <a:prstGeom prst="rect">
              <a:avLst/>
            </a:prstGeom>
          </p:spPr>
          <p:txBody>
            <a:bodyPr wrap="square" lIns="68580" tIns="34290" rIns="68580" bIns="34290">
              <a:spAutoFit/>
            </a:bodyPr>
            <a:lstStyle/>
            <a:p>
              <a:pPr algn="r">
                <a:defRPr/>
              </a:pPr>
              <a:endParaRPr sz="7200" b="1" spc="225" dirty="0">
                <a:ln w="190500">
                  <a:solidFill>
                    <a:srgbClr val="00B0F0"/>
                  </a:solidFill>
                </a:ln>
                <a:solidFill>
                  <a:srgbClr val="00B0F0"/>
                </a:solidFill>
                <a:effectLst>
                  <a:outerShdw blurRad="38100" dist="38100" dir="2700000" algn="tl">
                    <a:srgbClr val="000000">
                      <a:alpha val="43137"/>
                    </a:srgbClr>
                  </a:outerShdw>
                </a:effectLst>
                <a:latin typeface="华康俪金黑W8(P)" panose="020B0800000000000000" pitchFamily="34" charset="-122"/>
                <a:ea typeface="华康俪金黑W8(P)" panose="020B0800000000000000" pitchFamily="34" charset="-122"/>
                <a:cs typeface="+mn-ea"/>
                <a:sym typeface="+mn-lt"/>
              </a:endParaRPr>
            </a:p>
          </p:txBody>
        </p:sp>
        <p:sp>
          <p:nvSpPr>
            <p:cNvPr id="14" name="矩形 13"/>
            <p:cNvSpPr/>
            <p:nvPr/>
          </p:nvSpPr>
          <p:spPr>
            <a:xfrm>
              <a:off x="4873504" y="1655703"/>
              <a:ext cx="6546488" cy="1915909"/>
            </a:xfrm>
            <a:prstGeom prst="rect">
              <a:avLst/>
            </a:prstGeom>
          </p:spPr>
          <p:txBody>
            <a:bodyPr wrap="square" lIns="68580" tIns="34290" rIns="68580" bIns="34290">
              <a:spAutoFit/>
            </a:bodyPr>
            <a:lstStyle/>
            <a:p>
              <a:pPr algn="ctr">
                <a:defRPr/>
              </a:pPr>
              <a:r>
                <a:rPr lang="zh-CN" altLang="en-US" sz="5800" b="1" spc="225" dirty="0">
                  <a:solidFill>
                    <a:schemeClr val="bg1"/>
                  </a:solidFill>
                  <a:latin typeface="华康俪金黑W8(P)" panose="020B0800000000000000" pitchFamily="34" charset="-122"/>
                  <a:ea typeface="华康俪金黑W8(P)" panose="020B0800000000000000" pitchFamily="34" charset="-122"/>
                  <a:cs typeface="+mn-ea"/>
                  <a:sym typeface="+mn-lt"/>
                </a:rPr>
                <a:t>机器人</a:t>
              </a:r>
              <a:r>
                <a:rPr lang="zh-CN" altLang="en-US" sz="5800" b="1" spc="225">
                  <a:solidFill>
                    <a:schemeClr val="bg1"/>
                  </a:solidFill>
                  <a:latin typeface="华康俪金黑W8(P)" panose="020B0800000000000000" pitchFamily="34" charset="-122"/>
                  <a:ea typeface="华康俪金黑W8(P)" panose="020B0800000000000000" pitchFamily="34" charset="-122"/>
                  <a:cs typeface="+mn-ea"/>
                  <a:sym typeface="+mn-lt"/>
                </a:rPr>
                <a:t>软件工程学</a:t>
              </a:r>
              <a:endParaRPr lang="en-US" altLang="zh-CN" sz="5800" b="1" spc="225">
                <a:solidFill>
                  <a:schemeClr val="bg1"/>
                </a:solidFill>
                <a:latin typeface="华康俪金黑W8(P)" panose="020B0800000000000000" pitchFamily="34" charset="-122"/>
                <a:ea typeface="华康俪金黑W8(P)" panose="020B0800000000000000" pitchFamily="34" charset="-122"/>
                <a:cs typeface="+mn-ea"/>
                <a:sym typeface="+mn-lt"/>
              </a:endParaRPr>
            </a:p>
            <a:p>
              <a:pPr algn="ctr">
                <a:defRPr/>
              </a:pPr>
              <a:r>
                <a:rPr lang="zh-CN" altLang="en-US" sz="5800" b="1" spc="225">
                  <a:solidFill>
                    <a:schemeClr val="bg1"/>
                  </a:solidFill>
                  <a:latin typeface="华康俪金黑W8(P)" panose="020B0800000000000000" pitchFamily="34" charset="-122"/>
                  <a:ea typeface="华康俪金黑W8(P)" panose="020B0800000000000000" pitchFamily="34" charset="-122"/>
                  <a:cs typeface="+mn-ea"/>
                  <a:sym typeface="+mn-lt"/>
                </a:rPr>
                <a:t>汇报展示</a:t>
              </a:r>
              <a:endParaRPr lang="zh-CN" altLang="en-US" sz="5800" b="1" spc="225" dirty="0">
                <a:solidFill>
                  <a:schemeClr val="bg1"/>
                </a:solidFill>
                <a:latin typeface="华康俪金黑W8(P)" panose="020B0800000000000000" pitchFamily="34" charset="-122"/>
                <a:ea typeface="华康俪金黑W8(P)" panose="020B0800000000000000" pitchFamily="34" charset="-122"/>
                <a:cs typeface="+mn-ea"/>
                <a:sym typeface="+mn-lt"/>
              </a:endParaRPr>
            </a:p>
          </p:txBody>
        </p:sp>
      </p:grpSp>
      <p:sp>
        <p:nvSpPr>
          <p:cNvPr id="86" name="文本框 85"/>
          <p:cNvSpPr txBox="1"/>
          <p:nvPr/>
        </p:nvSpPr>
        <p:spPr>
          <a:xfrm>
            <a:off x="1953895" y="4759960"/>
            <a:ext cx="2564317" cy="400110"/>
          </a:xfrm>
          <a:prstGeom prst="rect">
            <a:avLst/>
          </a:prstGeom>
          <a:solidFill>
            <a:schemeClr val="bg1"/>
          </a:solidFill>
        </p:spPr>
        <p:txBody>
          <a:bodyPr wrap="square" rtlCol="0">
            <a:spAutoFit/>
            <a:scene3d>
              <a:camera prst="orthographicFront"/>
              <a:lightRig rig="threePt" dir="t"/>
            </a:scene3d>
            <a:sp3d contourW="6350"/>
          </a:bodyPr>
          <a:lstStyle>
            <a:defPPr>
              <a:defRPr lang="zh-CN"/>
            </a:defPPr>
            <a:lvl1pPr>
              <a:defRPr sz="2800" b="1">
                <a:solidFill>
                  <a:schemeClr val="accent1"/>
                </a:solidFill>
              </a:defRPr>
            </a:lvl1pPr>
          </a:lstStyle>
          <a:p>
            <a:r>
              <a:rPr lang="zh-CN" altLang="en-US" sz="2000">
                <a:solidFill>
                  <a:srgbClr val="0070C0"/>
                </a:solidFill>
                <a:latin typeface="华康俪金黑W8(P)" panose="020B0800000000000000" pitchFamily="34" charset="-122"/>
                <a:ea typeface="华康俪金黑W8(P)" panose="020B0800000000000000" pitchFamily="34" charset="-122"/>
                <a:cs typeface="+mn-ea"/>
                <a:sym typeface="+mn-lt"/>
              </a:rPr>
              <a:t>感谢观看，请多指教</a:t>
            </a:r>
            <a:endParaRPr lang="en-US" altLang="zh-CN" sz="2000" dirty="0">
              <a:solidFill>
                <a:srgbClr val="0070C0"/>
              </a:solidFill>
              <a:latin typeface="华康俪金黑W8(P)" panose="020B0800000000000000" pitchFamily="34" charset="-122"/>
              <a:ea typeface="华康俪金黑W8(P)" panose="020B0800000000000000" pitchFamily="34" charset="-122"/>
              <a:cs typeface="+mn-ea"/>
              <a:sym typeface="+mn-lt"/>
            </a:endParaRPr>
          </a:p>
        </p:txBody>
      </p:sp>
      <p:sp>
        <p:nvSpPr>
          <p:cNvPr id="3" name="文本框 2">
            <a:extLst>
              <a:ext uri="{FF2B5EF4-FFF2-40B4-BE49-F238E27FC236}">
                <a16:creationId xmlns:a16="http://schemas.microsoft.com/office/drawing/2014/main" id="{B0A48115-2920-EA8F-5A68-245D482797E6}"/>
              </a:ext>
            </a:extLst>
          </p:cNvPr>
          <p:cNvSpPr txBox="1"/>
          <p:nvPr/>
        </p:nvSpPr>
        <p:spPr>
          <a:xfrm>
            <a:off x="53633" y="295364"/>
            <a:ext cx="6179820" cy="369332"/>
          </a:xfrm>
          <a:prstGeom prst="rect">
            <a:avLst/>
          </a:prstGeom>
          <a:noFill/>
        </p:spPr>
        <p:txBody>
          <a:bodyPr wrap="square">
            <a:spAutoFit/>
          </a:bodyPr>
          <a:lstStyle/>
          <a:p>
            <a:r>
              <a:rPr lang="zh-CN" altLang="en-US" sz="1800">
                <a:solidFill>
                  <a:schemeClr val="bg1"/>
                </a:solidFill>
                <a:latin typeface="汉仪雅酷黑 75W" panose="020B0804020202020204" pitchFamily="34" charset="-122"/>
                <a:ea typeface="汉仪雅酷黑 75W" panose="020B0804020202020204" pitchFamily="34" charset="-122"/>
              </a:rPr>
              <a:t>机器人软件工程学</a:t>
            </a:r>
            <a:r>
              <a:rPr lang="en-US" altLang="zh-CN">
                <a:solidFill>
                  <a:schemeClr val="bg1"/>
                </a:solidFill>
                <a:latin typeface="汉仪雅酷黑 75W" panose="020B0804020202020204" pitchFamily="34" charset="-122"/>
                <a:ea typeface="汉仪雅酷黑 75W" panose="020B0804020202020204" pitchFamily="34" charset="-122"/>
              </a:rPr>
              <a:t>Turtlebot2</a:t>
            </a:r>
            <a:r>
              <a:rPr lang="zh-CN" altLang="en-US">
                <a:solidFill>
                  <a:schemeClr val="bg1"/>
                </a:solidFill>
                <a:latin typeface="汉仪雅酷黑 75W" panose="020B0804020202020204" pitchFamily="34" charset="-122"/>
                <a:ea typeface="汉仪雅酷黑 75W" panose="020B0804020202020204" pitchFamily="34" charset="-122"/>
              </a:rPr>
              <a:t>课程设计</a:t>
            </a:r>
            <a:r>
              <a:rPr lang="en-US" altLang="zh-CN" sz="1800">
                <a:solidFill>
                  <a:schemeClr val="bg1"/>
                </a:solidFill>
                <a:latin typeface="汉仪雅酷黑 75W" panose="020B0804020202020204" pitchFamily="34" charset="-122"/>
                <a:ea typeface="汉仪雅酷黑 75W" panose="020B0804020202020204" pitchFamily="34" charset="-122"/>
              </a:rPr>
              <a:t>— </a:t>
            </a:r>
            <a:r>
              <a:rPr lang="en-US" altLang="zh-CN" sz="1800" dirty="0">
                <a:solidFill>
                  <a:schemeClr val="bg1"/>
                </a:solidFill>
                <a:latin typeface="汉仪雅酷黑 75W" panose="020B0804020202020204" pitchFamily="34" charset="-122"/>
                <a:ea typeface="汉仪雅酷黑 75W" panose="020B0804020202020204" pitchFamily="34" charset="-122"/>
              </a:rPr>
              <a:t>— — —</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同心圆 3"/>
          <p:cNvSpPr>
            <a:spLocks noChangeAspect="1"/>
          </p:cNvSpPr>
          <p:nvPr userDrawn="1"/>
        </p:nvSpPr>
        <p:spPr>
          <a:xfrm>
            <a:off x="9472090" y="5643902"/>
            <a:ext cx="674805" cy="674805"/>
          </a:xfrm>
          <a:prstGeom prst="donut">
            <a:avLst>
              <a:gd name="adj" fmla="val 91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 name="任意形状 4"/>
          <p:cNvSpPr/>
          <p:nvPr userDrawn="1"/>
        </p:nvSpPr>
        <p:spPr>
          <a:xfrm rot="16200000">
            <a:off x="5536118" y="345751"/>
            <a:ext cx="6011643" cy="5320142"/>
          </a:xfrm>
          <a:custGeom>
            <a:avLst/>
            <a:gdLst>
              <a:gd name="connsiteX0" fmla="*/ 6011643 w 6011643"/>
              <a:gd name="connsiteY0" fmla="*/ 0 h 5320142"/>
              <a:gd name="connsiteX1" fmla="*/ 6011643 w 6011643"/>
              <a:gd name="connsiteY1" fmla="*/ 5082558 h 5320142"/>
              <a:gd name="connsiteX2" fmla="*/ 5987141 w 6011643"/>
              <a:gd name="connsiteY2" fmla="*/ 5084850 h 5320142"/>
              <a:gd name="connsiteX3" fmla="*/ 1978407 w 6011643"/>
              <a:gd name="connsiteY3" fmla="*/ 5129704 h 5320142"/>
              <a:gd name="connsiteX4" fmla="*/ 659399 w 6011643"/>
              <a:gd name="connsiteY4" fmla="*/ 3311091 h 5320142"/>
              <a:gd name="connsiteX5" fmla="*/ 1326 w 6011643"/>
              <a:gd name="connsiteY5" fmla="*/ 1462557 h 5320142"/>
              <a:gd name="connsiteX6" fmla="*/ 580681 w 6011643"/>
              <a:gd name="connsiteY6" fmla="*/ 193711 h 5320142"/>
              <a:gd name="connsiteX7" fmla="*/ 758828 w 6011643"/>
              <a:gd name="connsiteY7" fmla="*/ 0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1643" h="5320142">
                <a:moveTo>
                  <a:pt x="6011643" y="0"/>
                </a:moveTo>
                <a:lnTo>
                  <a:pt x="6011643" y="5082558"/>
                </a:lnTo>
                <a:lnTo>
                  <a:pt x="5987141" y="5084850"/>
                </a:lnTo>
                <a:cubicBezTo>
                  <a:pt x="3839125" y="5290988"/>
                  <a:pt x="2631481" y="5469584"/>
                  <a:pt x="1978407" y="5129704"/>
                </a:cubicBezTo>
                <a:cubicBezTo>
                  <a:pt x="1232037" y="4741268"/>
                  <a:pt x="1096488" y="4101578"/>
                  <a:pt x="659399" y="3311091"/>
                </a:cubicBezTo>
                <a:cubicBezTo>
                  <a:pt x="283081" y="2438698"/>
                  <a:pt x="46145" y="2338426"/>
                  <a:pt x="1326" y="1462557"/>
                </a:cubicBezTo>
                <a:cubicBezTo>
                  <a:pt x="-21084" y="1024623"/>
                  <a:pt x="243523" y="587123"/>
                  <a:pt x="580681" y="193711"/>
                </a:cubicBezTo>
                <a:lnTo>
                  <a:pt x="758828"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 name="任意形状 5"/>
          <p:cNvSpPr/>
          <p:nvPr userDrawn="1"/>
        </p:nvSpPr>
        <p:spPr>
          <a:xfrm>
            <a:off x="0" y="0"/>
            <a:ext cx="12192000" cy="5704370"/>
          </a:xfrm>
          <a:custGeom>
            <a:avLst/>
            <a:gdLst>
              <a:gd name="connsiteX0" fmla="*/ 0 w 12192000"/>
              <a:gd name="connsiteY0" fmla="*/ 0 h 5704370"/>
              <a:gd name="connsiteX1" fmla="*/ 12192000 w 12192000"/>
              <a:gd name="connsiteY1" fmla="*/ 0 h 5704370"/>
              <a:gd name="connsiteX2" fmla="*/ 12192000 w 12192000"/>
              <a:gd name="connsiteY2" fmla="*/ 3245636 h 5704370"/>
              <a:gd name="connsiteX3" fmla="*/ 12100026 w 12192000"/>
              <a:gd name="connsiteY3" fmla="*/ 3276807 h 5704370"/>
              <a:gd name="connsiteX4" fmla="*/ 3594539 w 12192000"/>
              <a:gd name="connsiteY4" fmla="*/ 5691352 h 5704370"/>
              <a:gd name="connsiteX5" fmla="*/ 297381 w 12192000"/>
              <a:gd name="connsiteY5" fmla="*/ 5316514 h 5704370"/>
              <a:gd name="connsiteX6" fmla="*/ 0 w 12192000"/>
              <a:gd name="connsiteY6" fmla="*/ 5227649 h 570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704370">
                <a:moveTo>
                  <a:pt x="0" y="0"/>
                </a:moveTo>
                <a:lnTo>
                  <a:pt x="12192000" y="0"/>
                </a:lnTo>
                <a:lnTo>
                  <a:pt x="12192000" y="3245636"/>
                </a:lnTo>
                <a:lnTo>
                  <a:pt x="12100026" y="3276807"/>
                </a:lnTo>
                <a:cubicBezTo>
                  <a:pt x="9806742" y="4064499"/>
                  <a:pt x="5790936" y="5572804"/>
                  <a:pt x="3594539" y="5691352"/>
                </a:cubicBezTo>
                <a:cubicBezTo>
                  <a:pt x="2464965" y="5752321"/>
                  <a:pt x="1314814" y="5594427"/>
                  <a:pt x="297381" y="5316514"/>
                </a:cubicBezTo>
                <a:lnTo>
                  <a:pt x="0" y="5227649"/>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 name="任意形状 6"/>
          <p:cNvSpPr/>
          <p:nvPr userDrawn="1"/>
        </p:nvSpPr>
        <p:spPr>
          <a:xfrm>
            <a:off x="6203414" y="0"/>
            <a:ext cx="5988586" cy="5320142"/>
          </a:xfrm>
          <a:custGeom>
            <a:avLst/>
            <a:gdLst>
              <a:gd name="connsiteX0" fmla="*/ 758828 w 5988586"/>
              <a:gd name="connsiteY0" fmla="*/ 0 h 5320142"/>
              <a:gd name="connsiteX1" fmla="*/ 5988586 w 5988586"/>
              <a:gd name="connsiteY1" fmla="*/ 0 h 5320142"/>
              <a:gd name="connsiteX2" fmla="*/ 5988586 w 5988586"/>
              <a:gd name="connsiteY2" fmla="*/ 5084714 h 5320142"/>
              <a:gd name="connsiteX3" fmla="*/ 5987141 w 5988586"/>
              <a:gd name="connsiteY3" fmla="*/ 5084849 h 5320142"/>
              <a:gd name="connsiteX4" fmla="*/ 1978407 w 5988586"/>
              <a:gd name="connsiteY4" fmla="*/ 5129703 h 5320142"/>
              <a:gd name="connsiteX5" fmla="*/ 659399 w 5988586"/>
              <a:gd name="connsiteY5" fmla="*/ 3311092 h 5320142"/>
              <a:gd name="connsiteX6" fmla="*/ 1326 w 5988586"/>
              <a:gd name="connsiteY6" fmla="*/ 1462557 h 5320142"/>
              <a:gd name="connsiteX7" fmla="*/ 580681 w 5988586"/>
              <a:gd name="connsiteY7" fmla="*/ 193711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8586" h="5320142">
                <a:moveTo>
                  <a:pt x="758828" y="0"/>
                </a:moveTo>
                <a:lnTo>
                  <a:pt x="5988586" y="0"/>
                </a:lnTo>
                <a:lnTo>
                  <a:pt x="5988586" y="5084714"/>
                </a:lnTo>
                <a:lnTo>
                  <a:pt x="5987141" y="5084849"/>
                </a:lnTo>
                <a:cubicBezTo>
                  <a:pt x="3839125" y="5290988"/>
                  <a:pt x="2631481" y="5469584"/>
                  <a:pt x="1978407" y="5129703"/>
                </a:cubicBezTo>
                <a:cubicBezTo>
                  <a:pt x="1232037" y="4741268"/>
                  <a:pt x="1096488" y="4101578"/>
                  <a:pt x="659399" y="3311092"/>
                </a:cubicBezTo>
                <a:cubicBezTo>
                  <a:pt x="283081" y="2438698"/>
                  <a:pt x="46145" y="2338426"/>
                  <a:pt x="1326" y="1462557"/>
                </a:cubicBezTo>
                <a:cubicBezTo>
                  <a:pt x="-21084" y="1024623"/>
                  <a:pt x="243523" y="587123"/>
                  <a:pt x="580681" y="193711"/>
                </a:cubicBezTo>
                <a:close/>
              </a:path>
            </a:pathLst>
          </a:custGeom>
          <a:blipFill>
            <a:blip r:embed="rId5">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同心圆 7"/>
          <p:cNvSpPr>
            <a:spLocks noChangeAspect="1"/>
          </p:cNvSpPr>
          <p:nvPr userDrawn="1"/>
        </p:nvSpPr>
        <p:spPr>
          <a:xfrm>
            <a:off x="9680781" y="4200672"/>
            <a:ext cx="2117825" cy="2117825"/>
          </a:xfrm>
          <a:prstGeom prst="donut">
            <a:avLst>
              <a:gd name="adj" fmla="val 7188"/>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PA-矩形 18"/>
          <p:cNvSpPr/>
          <p:nvPr>
            <p:custDataLst>
              <p:tags r:id="rId1"/>
            </p:custDataLst>
          </p:nvPr>
        </p:nvSpPr>
        <p:spPr>
          <a:xfrm>
            <a:off x="1356503" y="2265702"/>
            <a:ext cx="3844061"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雅酷黑 75W" panose="020B0804020202020204" pitchFamily="34" charset="-122"/>
                <a:ea typeface="汉仪雅酷黑 75W" panose="020B0804020202020204" pitchFamily="34" charset="-122"/>
                <a:cs typeface="+mn-cs"/>
              </a:rPr>
              <a:t>第一章节</a:t>
            </a:r>
          </a:p>
        </p:txBody>
      </p:sp>
      <p:sp>
        <p:nvSpPr>
          <p:cNvPr id="24" name="PA-文本框 20"/>
          <p:cNvSpPr txBox="1"/>
          <p:nvPr>
            <p:custDataLst>
              <p:tags r:id="rId2"/>
            </p:custDataLst>
          </p:nvPr>
        </p:nvSpPr>
        <p:spPr bwMode="auto">
          <a:xfrm>
            <a:off x="153336" y="3246939"/>
            <a:ext cx="6859202" cy="105411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雅酷黑 75W" panose="020B0804020202020204" pitchFamily="34" charset="-122"/>
                <a:ea typeface="汉仪雅酷黑 75W" panose="020B0804020202020204" pitchFamily="34" charset="-122"/>
                <a:cs typeface="+mn-ea"/>
                <a:sym typeface="+mn-lt"/>
              </a:rPr>
              <a:t>项目背景与相关研究</a:t>
            </a:r>
          </a:p>
        </p:txBody>
      </p:sp>
      <p:sp>
        <p:nvSpPr>
          <p:cNvPr id="3" name="文本框 2">
            <a:extLst>
              <a:ext uri="{FF2B5EF4-FFF2-40B4-BE49-F238E27FC236}">
                <a16:creationId xmlns:a16="http://schemas.microsoft.com/office/drawing/2014/main" id="{2F15A5DF-82AA-1066-576F-A2C23AB6DCD4}"/>
              </a:ext>
            </a:extLst>
          </p:cNvPr>
          <p:cNvSpPr txBox="1"/>
          <p:nvPr/>
        </p:nvSpPr>
        <p:spPr>
          <a:xfrm>
            <a:off x="53633" y="295364"/>
            <a:ext cx="6179820" cy="369332"/>
          </a:xfrm>
          <a:prstGeom prst="rect">
            <a:avLst/>
          </a:prstGeom>
          <a:noFill/>
        </p:spPr>
        <p:txBody>
          <a:bodyPr wrap="square">
            <a:spAutoFit/>
          </a:bodyPr>
          <a:lstStyle/>
          <a:p>
            <a:r>
              <a:rPr lang="zh-CN" altLang="en-US" sz="1800">
                <a:solidFill>
                  <a:schemeClr val="bg1"/>
                </a:solidFill>
                <a:latin typeface="汉仪雅酷黑 75W" panose="020B0804020202020204" pitchFamily="34" charset="-122"/>
                <a:ea typeface="汉仪雅酷黑 75W" panose="020B0804020202020204" pitchFamily="34" charset="-122"/>
              </a:rPr>
              <a:t>机器人软件工程学</a:t>
            </a:r>
            <a:r>
              <a:rPr lang="en-US" altLang="zh-CN">
                <a:solidFill>
                  <a:schemeClr val="bg1"/>
                </a:solidFill>
                <a:latin typeface="汉仪雅酷黑 75W" panose="020B0804020202020204" pitchFamily="34" charset="-122"/>
                <a:ea typeface="汉仪雅酷黑 75W" panose="020B0804020202020204" pitchFamily="34" charset="-122"/>
              </a:rPr>
              <a:t>Turtlebot2</a:t>
            </a:r>
            <a:r>
              <a:rPr lang="zh-CN" altLang="en-US">
                <a:solidFill>
                  <a:schemeClr val="bg1"/>
                </a:solidFill>
                <a:latin typeface="汉仪雅酷黑 75W" panose="020B0804020202020204" pitchFamily="34" charset="-122"/>
                <a:ea typeface="汉仪雅酷黑 75W" panose="020B0804020202020204" pitchFamily="34" charset="-122"/>
              </a:rPr>
              <a:t>课程设计</a:t>
            </a:r>
            <a:r>
              <a:rPr lang="en-US" altLang="zh-CN" sz="1800">
                <a:solidFill>
                  <a:schemeClr val="bg1"/>
                </a:solidFill>
                <a:latin typeface="汉仪雅酷黑 75W" panose="020B0804020202020204" pitchFamily="34" charset="-122"/>
                <a:ea typeface="汉仪雅酷黑 75W" panose="020B0804020202020204" pitchFamily="34" charset="-122"/>
              </a:rPr>
              <a:t>— </a:t>
            </a:r>
            <a:r>
              <a:rPr lang="en-US" altLang="zh-CN" sz="1800" dirty="0">
                <a:solidFill>
                  <a:schemeClr val="bg1"/>
                </a:solidFill>
                <a:latin typeface="汉仪雅酷黑 75W" panose="020B0804020202020204" pitchFamily="34" charset="-122"/>
                <a:ea typeface="汉仪雅酷黑 75W" panose="020B0804020202020204" pitchFamily="34" charset="-122"/>
              </a:rPr>
              <a:t>— — —</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to="" calcmode="lin" valueType="num">
                                      <p:cBhvr>
                                        <p:cTn id="7" dur="700" fill="hold">
                                          <p:stCondLst>
                                            <p:cond delay="0"/>
                                          </p:stCondLst>
                                        </p:cTn>
                                        <p:tgtEl>
                                          <p:spTgt spid="23"/>
                                        </p:tgtEl>
                                        <p:attrNameLst>
                                          <p:attrName>ppt_x</p:attrName>
                                        </p:attrNameLst>
                                      </p:cBhvr>
                                      <p:tavLst>
                                        <p:tav tm="0" fmla="#ppt_x-#ppt_h*((1.5-1.5*$)^3-(1.5-1.5*$)^2)">
                                          <p:val>
                                            <p:fltVal val="0"/>
                                          </p:val>
                                        </p:tav>
                                        <p:tav tm="100000">
                                          <p:val>
                                            <p:fltVal val="1"/>
                                          </p:val>
                                        </p:tav>
                                      </p:tavLst>
                                    </p:anim>
                                    <p:anim to="" calcmode="lin" valueType="num">
                                      <p:cBhvr>
                                        <p:cTn id="8" dur="700" fill="hold">
                                          <p:stCondLst>
                                            <p:cond delay="0"/>
                                          </p:stCondLst>
                                        </p:cTn>
                                        <p:tgtEl>
                                          <p:spTgt spid="23"/>
                                        </p:tgtEl>
                                        <p:attrNameLst>
                                          <p:attrName>style.rotation</p:attrName>
                                        </p:attrNameLst>
                                      </p:cBhvr>
                                      <p:tavLst>
                                        <p:tav tm="0" fmla="#ppt_r+180*((1.5-1.5*$)^3-(1.5-1.5*$)^2)">
                                          <p:val>
                                            <p:fltVal val="0"/>
                                          </p:val>
                                        </p:tav>
                                        <p:tav tm="100000">
                                          <p:val>
                                            <p:fltVal val="1"/>
                                          </p:val>
                                        </p:tav>
                                      </p:tavLst>
                                    </p:anim>
                                    <p:animEffect filter="fade">
                                      <p:cBhvr>
                                        <p:cTn id="9" dur="300">
                                          <p:stCondLst>
                                            <p:cond delay="0"/>
                                          </p:stCondLst>
                                        </p:cTn>
                                        <p:tgtEl>
                                          <p:spTgt spid="23"/>
                                        </p:tgtEl>
                                      </p:cBhvr>
                                    </p:animEffect>
                                  </p:childTnLst>
                                </p:cTn>
                              </p:par>
                            </p:childTnLst>
                          </p:cTn>
                        </p:par>
                        <p:par>
                          <p:cTn id="10" fill="hold">
                            <p:stCondLst>
                              <p:cond delay="909"/>
                            </p:stCondLst>
                            <p:childTnLst>
                              <p:par>
                                <p:cTn id="11" presetID="0" presetClass="entr" presetSubtype="0" decel="70000" fill="hold" grpId="0" nodeType="afterEffect">
                                  <p:stCondLst>
                                    <p:cond delay="0"/>
                                  </p:stCondLst>
                                  <p:iterate type="lt">
                                    <p:tmPct val="10000"/>
                                  </p:iterate>
                                  <p:childTnLst>
                                    <p:set>
                                      <p:cBhvr>
                                        <p:cTn id="12" dur="855" fill="hold">
                                          <p:stCondLst>
                                            <p:cond delay="1"/>
                                          </p:stCondLst>
                                        </p:cTn>
                                        <p:tgtEl>
                                          <p:spTgt spid="24"/>
                                        </p:tgtEl>
                                        <p:attrNameLst>
                                          <p:attrName>style.visibility</p:attrName>
                                        </p:attrNameLst>
                                      </p:cBhvr>
                                      <p:to>
                                        <p:strVal val="visible"/>
                                      </p:to>
                                    </p:set>
                                    <p:anim to="" calcmode="lin" valueType="num">
                                      <p:cBhvr>
                                        <p:cTn id="13" dur="1" fill="hold">
                                          <p:stCondLst>
                                            <p:cond delay="0"/>
                                          </p:stCondLst>
                                        </p:cTn>
                                        <p:tgtEl>
                                          <p:spTgt spid="24"/>
                                        </p:tgtEl>
                                        <p:attrNameLst>
                                          <p:attrName>ppt_x</p:attrName>
                                        </p:attrNameLst>
                                      </p:cBhvr>
                                      <p:tavLst>
                                        <p:tav tm="0">
                                          <p:val>
                                            <p:strVal val="#ppt_x"/>
                                          </p:val>
                                        </p:tav>
                                        <p:tav tm="100000">
                                          <p:val>
                                            <p:strVal val="#ppt_x+0.15*sin(rand(0-360)+0)+2"/>
                                          </p:val>
                                        </p:tav>
                                      </p:tavLst>
                                    </p:anim>
                                    <p:anim to="" calcmode="lin" valueType="num">
                                      <p:cBhvr>
                                        <p:cTn id="14" dur="1" fill="hold">
                                          <p:stCondLst>
                                            <p:cond delay="0"/>
                                          </p:stCondLst>
                                        </p:cTn>
                                        <p:tgtEl>
                                          <p:spTgt spid="24"/>
                                        </p:tgtEl>
                                        <p:attrNameLst>
                                          <p:attrName>ppt_y</p:attrName>
                                        </p:attrNameLst>
                                      </p:cBhvr>
                                      <p:tavLst>
                                        <p:tav tm="0">
                                          <p:val>
                                            <p:strVal val="#ppt_y"/>
                                          </p:val>
                                        </p:tav>
                                        <p:tav tm="100000">
                                          <p:val>
                                            <p:strVal val="#ppt_y+0.15*sin(rand(0-360)+0)+2"/>
                                          </p:val>
                                        </p:tav>
                                      </p:tavLst>
                                    </p:anim>
                                    <p:anim to="" calcmode="lin" valueType="num">
                                      <p:cBhvr>
                                        <p:cTn id="15" dur="998" fill="hold">
                                          <p:stCondLst>
                                            <p:cond delay="2"/>
                                          </p:stCondLst>
                                        </p:cTn>
                                        <p:tgtEl>
                                          <p:spTgt spid="24"/>
                                        </p:tgtEl>
                                        <p:attrNameLst>
                                          <p:attrName>style.opacity</p:attrName>
                                        </p:attrNameLst>
                                      </p:cBhvr>
                                      <p:tavLst>
                                        <p:tav tm="0">
                                          <p:val>
                                            <p:fltVal val="0"/>
                                          </p:val>
                                        </p:tav>
                                        <p:tav tm="100000">
                                          <p:val>
                                            <p:fltVal val="1"/>
                                          </p:val>
                                        </p:tav>
                                      </p:tavLst>
                                    </p:anim>
                                    <p:animScale>
                                      <p:cBhvr>
                                        <p:cTn id="16" dur="998" fill="hold">
                                          <p:stCondLst>
                                            <p:cond delay="1"/>
                                          </p:stCondLst>
                                        </p:cTn>
                                        <p:tgtEl>
                                          <p:spTgt spid="24"/>
                                        </p:tgtEl>
                                      </p:cBhvr>
                                      <p:from x="500000" y="500000"/>
                                      <p:to x="100000" y="100000"/>
                                    </p:animScale>
                                    <p:anim to="" calcmode="lin" valueType="num">
                                      <p:cBhvr>
                                        <p:cTn id="17" dur="714" fill="hold">
                                          <p:stCondLst>
                                            <p:cond delay="286"/>
                                          </p:stCondLst>
                                        </p:cTn>
                                        <p:tgtEl>
                                          <p:spTgt spid="24"/>
                                        </p:tgtEl>
                                        <p:attrNameLst>
                                          <p:attrName>ppt_x</p:attrName>
                                        </p:attrNameLst>
                                      </p:cBhvr>
                                      <p:tavLst>
                                        <p:tav tm="0">
                                          <p:val>
                                            <p:strVal val="ppt_x-2"/>
                                          </p:val>
                                        </p:tav>
                                        <p:tav tm="100000">
                                          <p:val>
                                            <p:strVal val="#ppt_x"/>
                                          </p:val>
                                        </p:tav>
                                      </p:tavLst>
                                    </p:anim>
                                    <p:anim to="" calcmode="lin" valueType="num">
                                      <p:cBhvr>
                                        <p:cTn id="18" dur="714" fill="hold">
                                          <p:stCondLst>
                                            <p:cond delay="286"/>
                                          </p:stCondLst>
                                        </p:cTn>
                                        <p:tgtEl>
                                          <p:spTgt spid="24"/>
                                        </p:tgtEl>
                                        <p:attrNameLst>
                                          <p:attrName>ppt_y</p:attrName>
                                        </p:attrNameLst>
                                      </p:cBhvr>
                                      <p:tavLst>
                                        <p:tav tm="0">
                                          <p:val>
                                            <p:strVal val="ppt_y-2"/>
                                          </p:val>
                                        </p:tav>
                                        <p:tav tm="100000">
                                          <p:val>
                                            <p:strVal val="#ppt_y"/>
                                          </p:val>
                                        </p:tav>
                                      </p:tavLst>
                                    </p:anim>
                                  </p:childTnLst>
                                </p:cTn>
                              </p:par>
                            </p:childTnLst>
                          </p:cTn>
                        </p:par>
                        <p:par>
                          <p:cTn id="19" fill="hold">
                            <p:stCondLst>
                              <p:cond delay="2709"/>
                            </p:stCondLst>
                            <p:childTnLst>
                              <p:par>
                                <p:cTn id="20" presetID="22" presetClass="entr" presetSubtype="2"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righ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8089" y="238206"/>
            <a:ext cx="6094070" cy="398780"/>
          </a:xfrm>
          <a:prstGeom prst="rect">
            <a:avLst/>
          </a:prstGeom>
          <a:noFill/>
        </p:spPr>
        <p:txBody>
          <a:bodyPr wrap="square">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zh-CN" altLang="en-US" sz="2000" b="0" i="0" u="none" strike="noStrike" kern="1200" cap="none" spc="0" normalizeH="0" baseline="0" noProof="0" dirty="0">
                <a:ln>
                  <a:noFill/>
                </a:ln>
                <a:solidFill>
                  <a:srgbClr val="0070C0"/>
                </a:solidFill>
                <a:effectLst/>
                <a:uLnTx/>
                <a:uFillTx/>
                <a:latin typeface="汉仪雅酷黑 75W" panose="020B0804020202020204" pitchFamily="34" charset="-122"/>
                <a:ea typeface="汉仪雅酷黑 75W" panose="020B0804020202020204" pitchFamily="34" charset="-122"/>
                <a:cs typeface="+mn-ea"/>
                <a:sym typeface="+mn-lt"/>
              </a:rPr>
              <a:t>项目背景及相关研究</a:t>
            </a:r>
          </a:p>
        </p:txBody>
      </p:sp>
      <p:grpSp>
        <p:nvGrpSpPr>
          <p:cNvPr id="30" name="组合 29"/>
          <p:cNvGrpSpPr/>
          <p:nvPr/>
        </p:nvGrpSpPr>
        <p:grpSpPr>
          <a:xfrm>
            <a:off x="1452959" y="709308"/>
            <a:ext cx="3563426" cy="1092185"/>
            <a:chOff x="500651" y="2280513"/>
            <a:chExt cx="3563426" cy="1092185"/>
          </a:xfrm>
        </p:grpSpPr>
        <p:sp>
          <p:nvSpPr>
            <p:cNvPr id="32" name="Subtitle 2"/>
            <p:cNvSpPr txBox="1"/>
            <p:nvPr/>
          </p:nvSpPr>
          <p:spPr>
            <a:xfrm>
              <a:off x="500651" y="2280513"/>
              <a:ext cx="3033470" cy="74794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项目背景</a:t>
              </a:r>
            </a:p>
          </p:txBody>
        </p:sp>
        <p:sp>
          <p:nvSpPr>
            <p:cNvPr id="33" name="Subtitle 2"/>
            <p:cNvSpPr txBox="1"/>
            <p:nvPr/>
          </p:nvSpPr>
          <p:spPr>
            <a:xfrm>
              <a:off x="500651" y="2793483"/>
              <a:ext cx="3563426" cy="5792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0" lang="en-US" altLang="id-ID"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mn-lt"/>
                </a:rPr>
                <a:t>PROJECT BACKGROUND</a:t>
              </a:r>
            </a:p>
          </p:txBody>
        </p:sp>
      </p:grpSp>
      <p:grpSp>
        <p:nvGrpSpPr>
          <p:cNvPr id="34" name="组合 33"/>
          <p:cNvGrpSpPr/>
          <p:nvPr/>
        </p:nvGrpSpPr>
        <p:grpSpPr>
          <a:xfrm>
            <a:off x="938530" y="828040"/>
            <a:ext cx="413385" cy="461010"/>
            <a:chOff x="7413732" y="4477340"/>
            <a:chExt cx="1268350" cy="1268344"/>
          </a:xfrm>
        </p:grpSpPr>
        <p:sp>
          <p:nvSpPr>
            <p:cNvPr id="35" name="矩形: 圆角 34"/>
            <p:cNvSpPr/>
            <p:nvPr/>
          </p:nvSpPr>
          <p:spPr>
            <a:xfrm flipH="1">
              <a:off x="7413732" y="4477340"/>
              <a:ext cx="1268350" cy="126834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sp>
          <p:nvSpPr>
            <p:cNvPr id="36" name="íšlîďê"/>
            <p:cNvSpPr/>
            <p:nvPr/>
          </p:nvSpPr>
          <p:spPr>
            <a:xfrm>
              <a:off x="7675939" y="4736684"/>
              <a:ext cx="798826" cy="792076"/>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grpSp>
      <p:pic>
        <p:nvPicPr>
          <p:cNvPr id="2" name="图片 1"/>
          <p:cNvPicPr>
            <a:picLocks noChangeAspect="1"/>
          </p:cNvPicPr>
          <p:nvPr/>
        </p:nvPicPr>
        <p:blipFill>
          <a:blip r:embed="rId2"/>
          <a:stretch>
            <a:fillRect/>
          </a:stretch>
        </p:blipFill>
        <p:spPr>
          <a:xfrm>
            <a:off x="6710680" y="1801495"/>
            <a:ext cx="4876165" cy="3059430"/>
          </a:xfrm>
          <a:prstGeom prst="rect">
            <a:avLst/>
          </a:prstGeom>
        </p:spPr>
      </p:pic>
      <p:sp>
        <p:nvSpPr>
          <p:cNvPr id="3" name="文本框 2"/>
          <p:cNvSpPr txBox="1"/>
          <p:nvPr/>
        </p:nvSpPr>
        <p:spPr>
          <a:xfrm>
            <a:off x="938530" y="1729740"/>
            <a:ext cx="5311775" cy="47999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	</a:t>
            </a:r>
            <a:r>
              <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语音交互技术在智能机器人领域的应用，已经受到越来越多研究者的关注。随着科技的发展和人们生活水平的提高，越来越多的用户开始期望通过语音指令与机器人进行智能交互。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	语音交互技术在机器人上的实际应用将为生活提供多功能的服务。例如，在医院、养老院等场景中，可以通过语音指令控制机器人送药、取物等操作，减轻医护人员的工作压力。在家庭生活中，用户可以通过语音指令控制机器人完成各种清扫、打扫等家务任务，提升生活质量。</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	</a:t>
            </a:r>
            <a:r>
              <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总之，语音交互技术在机器人领域的应用前景广阔，相信随着科技的不断进步和研究的深入，我们将会看到更加智能高效的机器人与人类之间的交互方式出现。</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p:cTn id="11" dur="1000" fill="hold"/>
                                        <p:tgtEl>
                                          <p:spTgt spid="34"/>
                                        </p:tgtEl>
                                        <p:attrNameLst>
                                          <p:attrName>ppt_w</p:attrName>
                                        </p:attrNameLst>
                                      </p:cBhvr>
                                      <p:tavLst>
                                        <p:tav tm="0">
                                          <p:val>
                                            <p:fltVal val="0"/>
                                          </p:val>
                                        </p:tav>
                                        <p:tav tm="100000">
                                          <p:val>
                                            <p:strVal val="#ppt_w"/>
                                          </p:val>
                                        </p:tav>
                                      </p:tavLst>
                                    </p:anim>
                                    <p:anim calcmode="lin" valueType="num">
                                      <p:cBhvr>
                                        <p:cTn id="12" dur="1000" fill="hold"/>
                                        <p:tgtEl>
                                          <p:spTgt spid="34"/>
                                        </p:tgtEl>
                                        <p:attrNameLst>
                                          <p:attrName>ppt_h</p:attrName>
                                        </p:attrNameLst>
                                      </p:cBhvr>
                                      <p:tavLst>
                                        <p:tav tm="0">
                                          <p:val>
                                            <p:fltVal val="0"/>
                                          </p:val>
                                        </p:tav>
                                        <p:tav tm="100000">
                                          <p:val>
                                            <p:strVal val="#ppt_h"/>
                                          </p:val>
                                        </p:tav>
                                      </p:tavLst>
                                    </p:anim>
                                    <p:anim calcmode="lin" valueType="num">
                                      <p:cBhvr>
                                        <p:cTn id="13" dur="1000" fill="hold"/>
                                        <p:tgtEl>
                                          <p:spTgt spid="34"/>
                                        </p:tgtEl>
                                        <p:attrNameLst>
                                          <p:attrName>style.rotation</p:attrName>
                                        </p:attrNameLst>
                                      </p:cBhvr>
                                      <p:tavLst>
                                        <p:tav tm="0">
                                          <p:val>
                                            <p:fltVal val="90"/>
                                          </p:val>
                                        </p:tav>
                                        <p:tav tm="100000">
                                          <p:val>
                                            <p:fltVal val="0"/>
                                          </p:val>
                                        </p:tav>
                                      </p:tavLst>
                                    </p:anim>
                                    <p:animEffect transition="in" filter="fade">
                                      <p:cBhvr>
                                        <p:cTn id="14"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8089" y="238206"/>
            <a:ext cx="6094070" cy="398780"/>
          </a:xfrm>
          <a:prstGeom prst="rect">
            <a:avLst/>
          </a:prstGeom>
          <a:noFill/>
        </p:spPr>
        <p:txBody>
          <a:bodyPr wrap="square">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zh-CN" altLang="en-US" sz="2000" b="0" i="0" u="none" strike="noStrike" kern="1200" cap="none" spc="0" normalizeH="0" baseline="0" noProof="0" dirty="0">
                <a:ln>
                  <a:noFill/>
                </a:ln>
                <a:solidFill>
                  <a:srgbClr val="0070C0"/>
                </a:solidFill>
                <a:effectLst/>
                <a:uLnTx/>
                <a:uFillTx/>
                <a:latin typeface="汉仪雅酷黑 75W" panose="020B0804020202020204" pitchFamily="34" charset="-122"/>
                <a:ea typeface="汉仪雅酷黑 75W" panose="020B0804020202020204" pitchFamily="34" charset="-122"/>
                <a:cs typeface="+mn-ea"/>
                <a:sym typeface="+mn-lt"/>
              </a:rPr>
              <a:t>项目背景及相关研究</a:t>
            </a:r>
            <a:endParaRPr kumimoji="0" lang="zh-CN" altLang="en-US" sz="1400" b="0" i="0" u="none" strike="noStrike" kern="1200" cap="none" spc="0" normalizeH="0" baseline="0" noProof="0" dirty="0">
              <a:ln>
                <a:noFill/>
              </a:ln>
              <a:solidFill>
                <a:srgbClr val="0070C0"/>
              </a:solidFill>
              <a:effectLst/>
              <a:uLnTx/>
              <a:uFillTx/>
              <a:latin typeface="汉仪雅酷黑 75W" panose="020B0804020202020204" pitchFamily="34" charset="-122"/>
              <a:ea typeface="汉仪雅酷黑 75W" panose="020B0804020202020204" pitchFamily="34" charset="-122"/>
              <a:cs typeface="+mn-ea"/>
              <a:sym typeface="+mn-lt"/>
            </a:endParaRPr>
          </a:p>
        </p:txBody>
      </p:sp>
      <p:grpSp>
        <p:nvGrpSpPr>
          <p:cNvPr id="3" name="组合 2"/>
          <p:cNvGrpSpPr/>
          <p:nvPr/>
        </p:nvGrpSpPr>
        <p:grpSpPr>
          <a:xfrm>
            <a:off x="7165975" y="3628390"/>
            <a:ext cx="3558540" cy="442595"/>
            <a:chOff x="1317521" y="4828675"/>
            <a:chExt cx="3217382" cy="442890"/>
          </a:xfrm>
          <a:solidFill>
            <a:srgbClr val="0070C0"/>
          </a:solidFill>
        </p:grpSpPr>
        <p:sp>
          <p:nvSpPr>
            <p:cNvPr id="4" name="Rectangle 5"/>
            <p:cNvSpPr>
              <a:spLocks noChangeArrowheads="1"/>
            </p:cNvSpPr>
            <p:nvPr/>
          </p:nvSpPr>
          <p:spPr bwMode="auto">
            <a:xfrm>
              <a:off x="1317521" y="4828675"/>
              <a:ext cx="3217382" cy="442890"/>
            </a:xfrm>
            <a:prstGeom prst="rect">
              <a:avLst/>
            </a:prstGeom>
            <a:grp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91404" tIns="45702" rIns="91404" bIns="45702"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 name="TextBox 14"/>
            <p:cNvSpPr txBox="1"/>
            <p:nvPr/>
          </p:nvSpPr>
          <p:spPr>
            <a:xfrm>
              <a:off x="1534472" y="4843925"/>
              <a:ext cx="2837967" cy="400317"/>
            </a:xfrm>
            <a:prstGeom prst="rect">
              <a:avLst/>
            </a:prstGeom>
            <a:grp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91404" tIns="45702" rIns="91404" bIns="45702" numCol="1" spcCol="0" rtlCol="0" fromWordArt="0" anchor="t" anchorCtr="0" forceAA="0" compatLnSpc="1">
              <a:noAutofit/>
            </a:bodyPr>
            <a:lstStyle>
              <a:defPPr>
                <a:defRPr lang="zh-CN"/>
              </a:defPPr>
              <a:lvl1pPr algn="ctr">
                <a:defRPr sz="2000">
                  <a:solidFill>
                    <a:schemeClr val="accent2"/>
                  </a:soli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de-DE"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语言交互的护理机器人</a:t>
              </a:r>
            </a:p>
          </p:txBody>
        </p:sp>
      </p:grpSp>
      <p:sp>
        <p:nvSpPr>
          <p:cNvPr id="6" name="TextBox 15"/>
          <p:cNvSpPr txBox="1"/>
          <p:nvPr/>
        </p:nvSpPr>
        <p:spPr>
          <a:xfrm>
            <a:off x="6710680" y="4331970"/>
            <a:ext cx="4582795" cy="2306955"/>
          </a:xfrm>
          <a:prstGeom prst="rect">
            <a:avLst/>
          </a:prstGeom>
          <a:noFill/>
        </p:spPr>
        <p:txBody>
          <a:bodyPr wrap="square" rtlCol="0">
            <a:spAutoFit/>
          </a:bodyPr>
          <a:lstStyle>
            <a:defPPr>
              <a:defRPr lang="zh-CN"/>
            </a:defPPr>
            <a:lvl1pPr algn="just">
              <a:defRPr>
                <a:solidFill>
                  <a:schemeClr val="tx2"/>
                </a:solidFill>
                <a:latin typeface="+mn-ea"/>
                <a:ea typeface="+mn-ea"/>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2020年] Latif S, Qadir J, Qayyum A等人在其研究论文《Speech Technology for Healthcare: Opportunities,  Challenges, and State of the Art 》中，探讨了基于语音识别技术在医疗保健方面的机遇、挑战和技术水平，该研究认为，语音交互可以作为以后护理机器人实现人机共融的一种有效手段，可以方便患者与机器人进行智能交互。</a:t>
            </a:r>
          </a:p>
        </p:txBody>
      </p:sp>
      <p:grpSp>
        <p:nvGrpSpPr>
          <p:cNvPr id="7" name="组合 6"/>
          <p:cNvGrpSpPr/>
          <p:nvPr/>
        </p:nvGrpSpPr>
        <p:grpSpPr>
          <a:xfrm>
            <a:off x="7230745" y="479425"/>
            <a:ext cx="3542665" cy="448311"/>
            <a:chOff x="4710797" y="3965045"/>
            <a:chExt cx="2415344" cy="448610"/>
          </a:xfrm>
          <a:solidFill>
            <a:srgbClr val="0070C0"/>
          </a:solidFill>
        </p:grpSpPr>
        <p:sp>
          <p:nvSpPr>
            <p:cNvPr id="8" name="Rectangle 6"/>
            <p:cNvSpPr>
              <a:spLocks noChangeArrowheads="1"/>
            </p:cNvSpPr>
            <p:nvPr/>
          </p:nvSpPr>
          <p:spPr bwMode="auto">
            <a:xfrm>
              <a:off x="4710797" y="3965045"/>
              <a:ext cx="2415344" cy="442890"/>
            </a:xfrm>
            <a:prstGeom prst="rect">
              <a:avLst/>
            </a:prstGeom>
            <a:grp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91404" tIns="45702" rIns="91404" bIns="45702"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9" name="TextBox 14"/>
            <p:cNvSpPr txBox="1"/>
            <p:nvPr/>
          </p:nvSpPr>
          <p:spPr>
            <a:xfrm>
              <a:off x="4816000" y="4013338"/>
              <a:ext cx="2204938" cy="400317"/>
            </a:xfrm>
            <a:prstGeom prst="rect">
              <a:avLst/>
            </a:prstGeom>
            <a:grp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91404" tIns="45702" rIns="91404" bIns="45702" numCol="1" spcCol="0" rtlCol="0" fromWordArt="0" anchor="t" anchorCtr="0" forceAA="0" compatLnSpc="1">
              <a:noAutofit/>
            </a:bodyPr>
            <a:lstStyle>
              <a:defPPr>
                <a:defRPr lang="zh-CN"/>
              </a:defPPr>
              <a:lvl1pPr algn="ctr">
                <a:defRPr sz="2000">
                  <a:solidFill>
                    <a:schemeClr val="accent2"/>
                  </a:soli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视觉导航识别的家政机器人</a:t>
              </a:r>
            </a:p>
          </p:txBody>
        </p:sp>
      </p:grpSp>
      <p:sp>
        <p:nvSpPr>
          <p:cNvPr id="10" name="TextBox 15"/>
          <p:cNvSpPr txBox="1"/>
          <p:nvPr/>
        </p:nvSpPr>
        <p:spPr>
          <a:xfrm>
            <a:off x="6710680" y="1183005"/>
            <a:ext cx="4469130" cy="2306955"/>
          </a:xfrm>
          <a:prstGeom prst="rect">
            <a:avLst/>
          </a:prstGeom>
          <a:noFill/>
        </p:spPr>
        <p:txBody>
          <a:bodyPr wrap="square" rtlCol="0">
            <a:spAutoFit/>
          </a:bodyPr>
          <a:lstStyle>
            <a:defPPr>
              <a:defRPr lang="zh-CN"/>
            </a:defPPr>
            <a:lvl1pPr algn="just">
              <a:defRPr>
                <a:solidFill>
                  <a:schemeClr val="tx2"/>
                </a:solidFill>
                <a:latin typeface="+mn-ea"/>
                <a:ea typeface="+mn-ea"/>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2018年张振亚等人在其研究论文《基于ROS系统的家政服务机器人视觉导航识别算法》中，提出了一种基于you Bot机器人硬件平台和ROS(Robot Operating System)操作系统,以Kinect为传感器,采用Goog Le Net深度学习识别模型,在ROS系统导航算法的支持下设计了拥有导航、定位与识别功能的家政机器人。</a:t>
            </a:r>
          </a:p>
        </p:txBody>
      </p:sp>
      <p:grpSp>
        <p:nvGrpSpPr>
          <p:cNvPr id="11" name="组合 10"/>
          <p:cNvGrpSpPr/>
          <p:nvPr/>
        </p:nvGrpSpPr>
        <p:grpSpPr>
          <a:xfrm>
            <a:off x="1209040" y="2210435"/>
            <a:ext cx="3500755" cy="442595"/>
            <a:chOff x="7996119" y="3005880"/>
            <a:chExt cx="2763768" cy="442890"/>
          </a:xfrm>
          <a:solidFill>
            <a:srgbClr val="0070C0"/>
          </a:solidFill>
        </p:grpSpPr>
        <p:sp>
          <p:nvSpPr>
            <p:cNvPr id="12" name="Rectangle 7"/>
            <p:cNvSpPr>
              <a:spLocks noChangeArrowheads="1"/>
            </p:cNvSpPr>
            <p:nvPr/>
          </p:nvSpPr>
          <p:spPr bwMode="auto">
            <a:xfrm>
              <a:off x="7996119" y="3005880"/>
              <a:ext cx="2763768" cy="442890"/>
            </a:xfrm>
            <a:prstGeom prst="rect">
              <a:avLst/>
            </a:prstGeom>
            <a:grp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91404" tIns="45702" rIns="91404" bIns="45702"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 name="TextBox 14"/>
            <p:cNvSpPr txBox="1"/>
            <p:nvPr/>
          </p:nvSpPr>
          <p:spPr>
            <a:xfrm>
              <a:off x="8177138" y="3022322"/>
              <a:ext cx="2410516" cy="400110"/>
            </a:xfrm>
            <a:prstGeom prst="rect">
              <a:avLst/>
            </a:prstGeom>
            <a:grp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91404" tIns="45702" rIns="91404" bIns="45702" numCol="1" spcCol="0" rtlCol="0" fromWordArt="0" anchor="t" anchorCtr="0" forceAA="0" compatLnSpc="1">
              <a:noAutofit/>
            </a:bodyPr>
            <a:lstStyle>
              <a:defPPr>
                <a:defRPr lang="zh-CN"/>
              </a:defPPr>
              <a:lvl1pPr algn="ctr">
                <a:defRPr sz="2000">
                  <a:solidFill>
                    <a:schemeClr val="accent2"/>
                  </a:soli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我们的工作</a:t>
              </a:r>
            </a:p>
          </p:txBody>
        </p:sp>
      </p:grpSp>
      <p:sp>
        <p:nvSpPr>
          <p:cNvPr id="14" name="TextBox 15"/>
          <p:cNvSpPr txBox="1"/>
          <p:nvPr/>
        </p:nvSpPr>
        <p:spPr>
          <a:xfrm>
            <a:off x="923290" y="2839085"/>
            <a:ext cx="4369435" cy="3138170"/>
          </a:xfrm>
          <a:prstGeom prst="rect">
            <a:avLst/>
          </a:prstGeom>
          <a:noFill/>
        </p:spPr>
        <p:txBody>
          <a:bodyPr wrap="square" rtlCol="0">
            <a:spAutoFit/>
          </a:bodyPr>
          <a:lstStyle>
            <a:defPPr>
              <a:defRPr lang="zh-CN"/>
            </a:defPPr>
            <a:lvl1pPr algn="just">
              <a:defRPr>
                <a:solidFill>
                  <a:schemeClr val="tx2"/>
                </a:solidFill>
                <a:latin typeface="+mn-ea"/>
                <a:ea typeface="+mn-ea"/>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本项目着重设计一系列基于语音交互控制的机器人功能组块，并参考过往课程项目，探讨如何通过语音识别和并行结构，实现turtlebot2与人之间的语音交互和实际控制规划。该机器人项目结合了科大讯飞的语音程序和turtlebot2机器人平台，实现了跳舞、挥手、物体识别、小球跟随、导航定位，轨迹规划等多个功能模块的控制。用户可以通过语音指令，告诉机器人需要执行哪一个功能模块，并根据需要进行参数配置，最终实现对机器人的全面控制。</a:t>
            </a:r>
          </a:p>
        </p:txBody>
      </p:sp>
      <p:grpSp>
        <p:nvGrpSpPr>
          <p:cNvPr id="34" name="组合 33"/>
          <p:cNvGrpSpPr/>
          <p:nvPr/>
        </p:nvGrpSpPr>
        <p:grpSpPr>
          <a:xfrm>
            <a:off x="938530" y="828040"/>
            <a:ext cx="413385" cy="461010"/>
            <a:chOff x="7413732" y="4477340"/>
            <a:chExt cx="1268350" cy="1268344"/>
          </a:xfrm>
        </p:grpSpPr>
        <p:sp>
          <p:nvSpPr>
            <p:cNvPr id="35" name="矩形: 圆角 34"/>
            <p:cNvSpPr/>
            <p:nvPr/>
          </p:nvSpPr>
          <p:spPr>
            <a:xfrm flipH="1">
              <a:off x="7413732" y="4477340"/>
              <a:ext cx="1268350" cy="126834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sp>
          <p:nvSpPr>
            <p:cNvPr id="36" name="íšlîďê"/>
            <p:cNvSpPr/>
            <p:nvPr/>
          </p:nvSpPr>
          <p:spPr>
            <a:xfrm>
              <a:off x="7675939" y="4736684"/>
              <a:ext cx="798826" cy="792076"/>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grpSp>
      <p:grpSp>
        <p:nvGrpSpPr>
          <p:cNvPr id="30" name="组合 29"/>
          <p:cNvGrpSpPr/>
          <p:nvPr/>
        </p:nvGrpSpPr>
        <p:grpSpPr>
          <a:xfrm>
            <a:off x="1526619" y="692163"/>
            <a:ext cx="3563426" cy="1092185"/>
            <a:chOff x="500651" y="2280513"/>
            <a:chExt cx="3563426" cy="1092185"/>
          </a:xfrm>
        </p:grpSpPr>
        <p:sp>
          <p:nvSpPr>
            <p:cNvPr id="32" name="Subtitle 2"/>
            <p:cNvSpPr txBox="1"/>
            <p:nvPr/>
          </p:nvSpPr>
          <p:spPr>
            <a:xfrm>
              <a:off x="500651" y="2280513"/>
              <a:ext cx="3033470" cy="74794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相关研究</a:t>
              </a:r>
            </a:p>
          </p:txBody>
        </p:sp>
        <p:sp>
          <p:nvSpPr>
            <p:cNvPr id="33" name="Subtitle 2"/>
            <p:cNvSpPr txBox="1"/>
            <p:nvPr/>
          </p:nvSpPr>
          <p:spPr>
            <a:xfrm>
              <a:off x="500651" y="2793483"/>
              <a:ext cx="3563426" cy="5792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0" lang="en-US" altLang="id-ID"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mn-lt"/>
                </a:rPr>
                <a:t>RELEVANT RESEARCH</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31" presetClass="entr" presetSubtype="0" fill="hold" nodeType="afterEffect">
                                  <p:stCondLst>
                                    <p:cond delay="0"/>
                                  </p:stCondLst>
                                  <p:childTnLst>
                                    <p:set>
                                      <p:cBhvr>
                                        <p:cTn id="39" dur="1" fill="hold">
                                          <p:stCondLst>
                                            <p:cond delay="0"/>
                                          </p:stCondLst>
                                        </p:cTn>
                                        <p:tgtEl>
                                          <p:spTgt spid="34"/>
                                        </p:tgtEl>
                                        <p:attrNameLst>
                                          <p:attrName>style.visibility</p:attrName>
                                        </p:attrNameLst>
                                      </p:cBhvr>
                                      <p:to>
                                        <p:strVal val="visible"/>
                                      </p:to>
                                    </p:set>
                                    <p:anim calcmode="lin" valueType="num">
                                      <p:cBhvr>
                                        <p:cTn id="40" dur="1000" fill="hold"/>
                                        <p:tgtEl>
                                          <p:spTgt spid="34"/>
                                        </p:tgtEl>
                                        <p:attrNameLst>
                                          <p:attrName>ppt_w</p:attrName>
                                        </p:attrNameLst>
                                      </p:cBhvr>
                                      <p:tavLst>
                                        <p:tav tm="0">
                                          <p:val>
                                            <p:fltVal val="0"/>
                                          </p:val>
                                        </p:tav>
                                        <p:tav tm="100000">
                                          <p:val>
                                            <p:strVal val="#ppt_w"/>
                                          </p:val>
                                        </p:tav>
                                      </p:tavLst>
                                    </p:anim>
                                    <p:anim calcmode="lin" valueType="num">
                                      <p:cBhvr>
                                        <p:cTn id="41" dur="1000" fill="hold"/>
                                        <p:tgtEl>
                                          <p:spTgt spid="34"/>
                                        </p:tgtEl>
                                        <p:attrNameLst>
                                          <p:attrName>ppt_h</p:attrName>
                                        </p:attrNameLst>
                                      </p:cBhvr>
                                      <p:tavLst>
                                        <p:tav tm="0">
                                          <p:val>
                                            <p:fltVal val="0"/>
                                          </p:val>
                                        </p:tav>
                                        <p:tav tm="100000">
                                          <p:val>
                                            <p:strVal val="#ppt_h"/>
                                          </p:val>
                                        </p:tav>
                                      </p:tavLst>
                                    </p:anim>
                                    <p:anim calcmode="lin" valueType="num">
                                      <p:cBhvr>
                                        <p:cTn id="42" dur="1000" fill="hold"/>
                                        <p:tgtEl>
                                          <p:spTgt spid="34"/>
                                        </p:tgtEl>
                                        <p:attrNameLst>
                                          <p:attrName>style.rotation</p:attrName>
                                        </p:attrNameLst>
                                      </p:cBhvr>
                                      <p:tavLst>
                                        <p:tav tm="0">
                                          <p:val>
                                            <p:fltVal val="90"/>
                                          </p:val>
                                        </p:tav>
                                        <p:tav tm="100000">
                                          <p:val>
                                            <p:fltVal val="0"/>
                                          </p:val>
                                        </p:tav>
                                      </p:tavLst>
                                    </p:anim>
                                    <p:animEffect transition="in" filter="fade">
                                      <p:cBhvr>
                                        <p:cTn id="43" dur="1000"/>
                                        <p:tgtEl>
                                          <p:spTgt spid="34"/>
                                        </p:tgtEl>
                                      </p:cBhvr>
                                    </p:animEffect>
                                  </p:childTnLst>
                                </p:cTn>
                              </p:par>
                            </p:childTnLst>
                          </p:cTn>
                        </p:par>
                        <p:par>
                          <p:cTn id="44" fill="hold">
                            <p:stCondLst>
                              <p:cond delay="4000"/>
                            </p:stCondLst>
                            <p:childTnLst>
                              <p:par>
                                <p:cTn id="45" presetID="22" presetClass="entr" presetSubtype="1"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up)">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同心圆 3"/>
          <p:cNvSpPr>
            <a:spLocks noChangeAspect="1"/>
          </p:cNvSpPr>
          <p:nvPr userDrawn="1"/>
        </p:nvSpPr>
        <p:spPr>
          <a:xfrm>
            <a:off x="9472090" y="5643902"/>
            <a:ext cx="674805" cy="674805"/>
          </a:xfrm>
          <a:prstGeom prst="donut">
            <a:avLst>
              <a:gd name="adj" fmla="val 91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 name="任意形状 4"/>
          <p:cNvSpPr/>
          <p:nvPr userDrawn="1"/>
        </p:nvSpPr>
        <p:spPr>
          <a:xfrm rot="16200000">
            <a:off x="5536118" y="345751"/>
            <a:ext cx="6011643" cy="5320142"/>
          </a:xfrm>
          <a:custGeom>
            <a:avLst/>
            <a:gdLst>
              <a:gd name="connsiteX0" fmla="*/ 6011643 w 6011643"/>
              <a:gd name="connsiteY0" fmla="*/ 0 h 5320142"/>
              <a:gd name="connsiteX1" fmla="*/ 6011643 w 6011643"/>
              <a:gd name="connsiteY1" fmla="*/ 5082558 h 5320142"/>
              <a:gd name="connsiteX2" fmla="*/ 5987141 w 6011643"/>
              <a:gd name="connsiteY2" fmla="*/ 5084850 h 5320142"/>
              <a:gd name="connsiteX3" fmla="*/ 1978407 w 6011643"/>
              <a:gd name="connsiteY3" fmla="*/ 5129704 h 5320142"/>
              <a:gd name="connsiteX4" fmla="*/ 659399 w 6011643"/>
              <a:gd name="connsiteY4" fmla="*/ 3311091 h 5320142"/>
              <a:gd name="connsiteX5" fmla="*/ 1326 w 6011643"/>
              <a:gd name="connsiteY5" fmla="*/ 1462557 h 5320142"/>
              <a:gd name="connsiteX6" fmla="*/ 580681 w 6011643"/>
              <a:gd name="connsiteY6" fmla="*/ 193711 h 5320142"/>
              <a:gd name="connsiteX7" fmla="*/ 758828 w 6011643"/>
              <a:gd name="connsiteY7" fmla="*/ 0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1643" h="5320142">
                <a:moveTo>
                  <a:pt x="6011643" y="0"/>
                </a:moveTo>
                <a:lnTo>
                  <a:pt x="6011643" y="5082558"/>
                </a:lnTo>
                <a:lnTo>
                  <a:pt x="5987141" y="5084850"/>
                </a:lnTo>
                <a:cubicBezTo>
                  <a:pt x="3839125" y="5290988"/>
                  <a:pt x="2631481" y="5469584"/>
                  <a:pt x="1978407" y="5129704"/>
                </a:cubicBezTo>
                <a:cubicBezTo>
                  <a:pt x="1232037" y="4741268"/>
                  <a:pt x="1096488" y="4101578"/>
                  <a:pt x="659399" y="3311091"/>
                </a:cubicBezTo>
                <a:cubicBezTo>
                  <a:pt x="283081" y="2438698"/>
                  <a:pt x="46145" y="2338426"/>
                  <a:pt x="1326" y="1462557"/>
                </a:cubicBezTo>
                <a:cubicBezTo>
                  <a:pt x="-21084" y="1024623"/>
                  <a:pt x="243523" y="587123"/>
                  <a:pt x="580681" y="193711"/>
                </a:cubicBezTo>
                <a:lnTo>
                  <a:pt x="758828"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 name="任意形状 5"/>
          <p:cNvSpPr/>
          <p:nvPr userDrawn="1"/>
        </p:nvSpPr>
        <p:spPr>
          <a:xfrm>
            <a:off x="0" y="0"/>
            <a:ext cx="12192000" cy="5704370"/>
          </a:xfrm>
          <a:custGeom>
            <a:avLst/>
            <a:gdLst>
              <a:gd name="connsiteX0" fmla="*/ 0 w 12192000"/>
              <a:gd name="connsiteY0" fmla="*/ 0 h 5704370"/>
              <a:gd name="connsiteX1" fmla="*/ 12192000 w 12192000"/>
              <a:gd name="connsiteY1" fmla="*/ 0 h 5704370"/>
              <a:gd name="connsiteX2" fmla="*/ 12192000 w 12192000"/>
              <a:gd name="connsiteY2" fmla="*/ 3245636 h 5704370"/>
              <a:gd name="connsiteX3" fmla="*/ 12100026 w 12192000"/>
              <a:gd name="connsiteY3" fmla="*/ 3276807 h 5704370"/>
              <a:gd name="connsiteX4" fmla="*/ 3594539 w 12192000"/>
              <a:gd name="connsiteY4" fmla="*/ 5691352 h 5704370"/>
              <a:gd name="connsiteX5" fmla="*/ 297381 w 12192000"/>
              <a:gd name="connsiteY5" fmla="*/ 5316514 h 5704370"/>
              <a:gd name="connsiteX6" fmla="*/ 0 w 12192000"/>
              <a:gd name="connsiteY6" fmla="*/ 5227649 h 570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704370">
                <a:moveTo>
                  <a:pt x="0" y="0"/>
                </a:moveTo>
                <a:lnTo>
                  <a:pt x="12192000" y="0"/>
                </a:lnTo>
                <a:lnTo>
                  <a:pt x="12192000" y="3245636"/>
                </a:lnTo>
                <a:lnTo>
                  <a:pt x="12100026" y="3276807"/>
                </a:lnTo>
                <a:cubicBezTo>
                  <a:pt x="9806742" y="4064499"/>
                  <a:pt x="5790936" y="5572804"/>
                  <a:pt x="3594539" y="5691352"/>
                </a:cubicBezTo>
                <a:cubicBezTo>
                  <a:pt x="2464965" y="5752321"/>
                  <a:pt x="1314814" y="5594427"/>
                  <a:pt x="297381" y="5316514"/>
                </a:cubicBezTo>
                <a:lnTo>
                  <a:pt x="0" y="5227649"/>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 name="任意形状 6"/>
          <p:cNvSpPr/>
          <p:nvPr userDrawn="1">
            <p:custDataLst>
              <p:tags r:id="rId1"/>
            </p:custDataLst>
          </p:nvPr>
        </p:nvSpPr>
        <p:spPr>
          <a:xfrm>
            <a:off x="6060539" y="0"/>
            <a:ext cx="5988586" cy="5320142"/>
          </a:xfrm>
          <a:custGeom>
            <a:avLst/>
            <a:gdLst>
              <a:gd name="connsiteX0" fmla="*/ 758828 w 5988586"/>
              <a:gd name="connsiteY0" fmla="*/ 0 h 5320142"/>
              <a:gd name="connsiteX1" fmla="*/ 5988586 w 5988586"/>
              <a:gd name="connsiteY1" fmla="*/ 0 h 5320142"/>
              <a:gd name="connsiteX2" fmla="*/ 5988586 w 5988586"/>
              <a:gd name="connsiteY2" fmla="*/ 5084714 h 5320142"/>
              <a:gd name="connsiteX3" fmla="*/ 5987141 w 5988586"/>
              <a:gd name="connsiteY3" fmla="*/ 5084849 h 5320142"/>
              <a:gd name="connsiteX4" fmla="*/ 1978407 w 5988586"/>
              <a:gd name="connsiteY4" fmla="*/ 5129703 h 5320142"/>
              <a:gd name="connsiteX5" fmla="*/ 659399 w 5988586"/>
              <a:gd name="connsiteY5" fmla="*/ 3311092 h 5320142"/>
              <a:gd name="connsiteX6" fmla="*/ 1326 w 5988586"/>
              <a:gd name="connsiteY6" fmla="*/ 1462557 h 5320142"/>
              <a:gd name="connsiteX7" fmla="*/ 580681 w 5988586"/>
              <a:gd name="connsiteY7" fmla="*/ 193711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8586" h="5320142">
                <a:moveTo>
                  <a:pt x="758828" y="0"/>
                </a:moveTo>
                <a:lnTo>
                  <a:pt x="5988586" y="0"/>
                </a:lnTo>
                <a:lnTo>
                  <a:pt x="5988586" y="5084714"/>
                </a:lnTo>
                <a:lnTo>
                  <a:pt x="5987141" y="5084849"/>
                </a:lnTo>
                <a:cubicBezTo>
                  <a:pt x="3839125" y="5290988"/>
                  <a:pt x="2631481" y="5469584"/>
                  <a:pt x="1978407" y="5129703"/>
                </a:cubicBezTo>
                <a:cubicBezTo>
                  <a:pt x="1232037" y="4741268"/>
                  <a:pt x="1096488" y="4101578"/>
                  <a:pt x="659399" y="3311092"/>
                </a:cubicBezTo>
                <a:cubicBezTo>
                  <a:pt x="283081" y="2438698"/>
                  <a:pt x="46145" y="2338426"/>
                  <a:pt x="1326" y="1462557"/>
                </a:cubicBezTo>
                <a:cubicBezTo>
                  <a:pt x="-21084" y="1024623"/>
                  <a:pt x="243523" y="587123"/>
                  <a:pt x="580681" y="193711"/>
                </a:cubicBezTo>
                <a:close/>
              </a:path>
            </a:pathLst>
          </a:custGeom>
          <a:blipFill>
            <a:blip r:embed="rId6">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同心圆 7"/>
          <p:cNvSpPr>
            <a:spLocks noChangeAspect="1"/>
          </p:cNvSpPr>
          <p:nvPr userDrawn="1"/>
        </p:nvSpPr>
        <p:spPr>
          <a:xfrm>
            <a:off x="9680781" y="4200672"/>
            <a:ext cx="2117825" cy="2117825"/>
          </a:xfrm>
          <a:prstGeom prst="donut">
            <a:avLst>
              <a:gd name="adj" fmla="val 7188"/>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PA-矩形 18"/>
          <p:cNvSpPr/>
          <p:nvPr>
            <p:custDataLst>
              <p:tags r:id="rId2"/>
            </p:custDataLst>
          </p:nvPr>
        </p:nvSpPr>
        <p:spPr>
          <a:xfrm>
            <a:off x="1356503" y="2265702"/>
            <a:ext cx="3844061" cy="10147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雅酷黑 75W" panose="020B0804020202020204" pitchFamily="34" charset="-122"/>
                <a:ea typeface="汉仪雅酷黑 75W" panose="020B0804020202020204" pitchFamily="34" charset="-122"/>
                <a:cs typeface="+mn-cs"/>
              </a:rPr>
              <a:t>第二章节</a:t>
            </a:r>
          </a:p>
        </p:txBody>
      </p:sp>
      <p:sp>
        <p:nvSpPr>
          <p:cNvPr id="24" name="PA-文本框 20"/>
          <p:cNvSpPr txBox="1"/>
          <p:nvPr>
            <p:custDataLst>
              <p:tags r:id="rId3"/>
            </p:custDataLst>
          </p:nvPr>
        </p:nvSpPr>
        <p:spPr bwMode="auto">
          <a:xfrm>
            <a:off x="0" y="3280410"/>
            <a:ext cx="6637655" cy="102044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雅酷黑 75W" panose="020B0804020202020204" pitchFamily="34" charset="-122"/>
                <a:ea typeface="汉仪雅酷黑 75W" panose="020B0804020202020204" pitchFamily="34" charset="-122"/>
                <a:cs typeface="+mn-ea"/>
                <a:sym typeface="+mn-lt"/>
              </a:rPr>
              <a:t>项目整体介绍</a:t>
            </a:r>
          </a:p>
        </p:txBody>
      </p:sp>
      <p:sp>
        <p:nvSpPr>
          <p:cNvPr id="3" name="文本框 2">
            <a:extLst>
              <a:ext uri="{FF2B5EF4-FFF2-40B4-BE49-F238E27FC236}">
                <a16:creationId xmlns:a16="http://schemas.microsoft.com/office/drawing/2014/main" id="{2E5D9DA6-F794-722D-04CE-58D6CBA58834}"/>
              </a:ext>
            </a:extLst>
          </p:cNvPr>
          <p:cNvSpPr txBox="1"/>
          <p:nvPr/>
        </p:nvSpPr>
        <p:spPr>
          <a:xfrm>
            <a:off x="142875" y="358117"/>
            <a:ext cx="6179820" cy="369332"/>
          </a:xfrm>
          <a:prstGeom prst="rect">
            <a:avLst/>
          </a:prstGeom>
          <a:noFill/>
        </p:spPr>
        <p:txBody>
          <a:bodyPr wrap="square">
            <a:spAutoFit/>
          </a:bodyPr>
          <a:lstStyle/>
          <a:p>
            <a:r>
              <a:rPr lang="zh-CN" altLang="en-US" sz="1800">
                <a:solidFill>
                  <a:schemeClr val="bg1"/>
                </a:solidFill>
                <a:latin typeface="汉仪雅酷黑 75W" panose="020B0804020202020204" pitchFamily="34" charset="-122"/>
                <a:ea typeface="汉仪雅酷黑 75W" panose="020B0804020202020204" pitchFamily="34" charset="-122"/>
              </a:rPr>
              <a:t>机器人软件工程学</a:t>
            </a:r>
            <a:r>
              <a:rPr lang="en-US" altLang="zh-CN">
                <a:solidFill>
                  <a:schemeClr val="bg1"/>
                </a:solidFill>
                <a:latin typeface="汉仪雅酷黑 75W" panose="020B0804020202020204" pitchFamily="34" charset="-122"/>
                <a:ea typeface="汉仪雅酷黑 75W" panose="020B0804020202020204" pitchFamily="34" charset="-122"/>
              </a:rPr>
              <a:t>Turtlebot2</a:t>
            </a:r>
            <a:r>
              <a:rPr lang="zh-CN" altLang="en-US">
                <a:solidFill>
                  <a:schemeClr val="bg1"/>
                </a:solidFill>
                <a:latin typeface="汉仪雅酷黑 75W" panose="020B0804020202020204" pitchFamily="34" charset="-122"/>
                <a:ea typeface="汉仪雅酷黑 75W" panose="020B0804020202020204" pitchFamily="34" charset="-122"/>
              </a:rPr>
              <a:t>课程设计</a:t>
            </a:r>
            <a:r>
              <a:rPr lang="en-US" altLang="zh-CN" sz="1800">
                <a:solidFill>
                  <a:schemeClr val="bg1"/>
                </a:solidFill>
                <a:latin typeface="汉仪雅酷黑 75W" panose="020B0804020202020204" pitchFamily="34" charset="-122"/>
                <a:ea typeface="汉仪雅酷黑 75W" panose="020B0804020202020204" pitchFamily="34" charset="-122"/>
              </a:rPr>
              <a:t>— </a:t>
            </a:r>
            <a:r>
              <a:rPr lang="en-US" altLang="zh-CN" sz="1800" dirty="0">
                <a:solidFill>
                  <a:schemeClr val="bg1"/>
                </a:solidFill>
                <a:latin typeface="汉仪雅酷黑 75W" panose="020B0804020202020204" pitchFamily="34" charset="-122"/>
                <a:ea typeface="汉仪雅酷黑 75W" panose="020B0804020202020204" pitchFamily="34" charset="-122"/>
              </a:rPr>
              <a:t>— — —</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to="" calcmode="lin" valueType="num">
                                      <p:cBhvr>
                                        <p:cTn id="7" dur="700" fill="hold">
                                          <p:stCondLst>
                                            <p:cond delay="0"/>
                                          </p:stCondLst>
                                        </p:cTn>
                                        <p:tgtEl>
                                          <p:spTgt spid="23"/>
                                        </p:tgtEl>
                                        <p:attrNameLst>
                                          <p:attrName>ppt_x</p:attrName>
                                        </p:attrNameLst>
                                      </p:cBhvr>
                                      <p:tavLst>
                                        <p:tav tm="0" fmla="#ppt_x-#ppt_h*((1.5-1.5*$)^3-(1.5-1.5*$)^2)">
                                          <p:val>
                                            <p:fltVal val="0"/>
                                          </p:val>
                                        </p:tav>
                                        <p:tav tm="100000">
                                          <p:val>
                                            <p:fltVal val="1"/>
                                          </p:val>
                                        </p:tav>
                                      </p:tavLst>
                                    </p:anim>
                                    <p:anim to="" calcmode="lin" valueType="num">
                                      <p:cBhvr>
                                        <p:cTn id="8" dur="700" fill="hold">
                                          <p:stCondLst>
                                            <p:cond delay="0"/>
                                          </p:stCondLst>
                                        </p:cTn>
                                        <p:tgtEl>
                                          <p:spTgt spid="23"/>
                                        </p:tgtEl>
                                        <p:attrNameLst>
                                          <p:attrName>style.rotation</p:attrName>
                                        </p:attrNameLst>
                                      </p:cBhvr>
                                      <p:tavLst>
                                        <p:tav tm="0" fmla="#ppt_r+180*((1.5-1.5*$)^3-(1.5-1.5*$)^2)">
                                          <p:val>
                                            <p:fltVal val="0"/>
                                          </p:val>
                                        </p:tav>
                                        <p:tav tm="100000">
                                          <p:val>
                                            <p:fltVal val="1"/>
                                          </p:val>
                                        </p:tav>
                                      </p:tavLst>
                                    </p:anim>
                                    <p:animEffect filter="fade">
                                      <p:cBhvr>
                                        <p:cTn id="9" dur="300">
                                          <p:stCondLst>
                                            <p:cond delay="0"/>
                                          </p:stCondLst>
                                        </p:cTn>
                                        <p:tgtEl>
                                          <p:spTgt spid="23"/>
                                        </p:tgtEl>
                                      </p:cBhvr>
                                    </p:animEffect>
                                  </p:childTnLst>
                                </p:cTn>
                              </p:par>
                            </p:childTnLst>
                          </p:cTn>
                        </p:par>
                        <p:par>
                          <p:cTn id="10" fill="hold">
                            <p:stCondLst>
                              <p:cond delay="909"/>
                            </p:stCondLst>
                            <p:childTnLst>
                              <p:par>
                                <p:cTn id="11" presetID="0" presetClass="entr" presetSubtype="0" decel="70000" fill="hold" grpId="0" nodeType="afterEffect">
                                  <p:stCondLst>
                                    <p:cond delay="0"/>
                                  </p:stCondLst>
                                  <p:iterate type="lt">
                                    <p:tmPct val="10000"/>
                                  </p:iterate>
                                  <p:childTnLst>
                                    <p:set>
                                      <p:cBhvr>
                                        <p:cTn id="12" dur="855" fill="hold">
                                          <p:stCondLst>
                                            <p:cond delay="1"/>
                                          </p:stCondLst>
                                        </p:cTn>
                                        <p:tgtEl>
                                          <p:spTgt spid="24"/>
                                        </p:tgtEl>
                                        <p:attrNameLst>
                                          <p:attrName>style.visibility</p:attrName>
                                        </p:attrNameLst>
                                      </p:cBhvr>
                                      <p:to>
                                        <p:strVal val="visible"/>
                                      </p:to>
                                    </p:set>
                                    <p:anim to="" calcmode="lin" valueType="num">
                                      <p:cBhvr>
                                        <p:cTn id="13" dur="1" fill="hold">
                                          <p:stCondLst>
                                            <p:cond delay="0"/>
                                          </p:stCondLst>
                                        </p:cTn>
                                        <p:tgtEl>
                                          <p:spTgt spid="24"/>
                                        </p:tgtEl>
                                        <p:attrNameLst>
                                          <p:attrName>ppt_x</p:attrName>
                                        </p:attrNameLst>
                                      </p:cBhvr>
                                      <p:tavLst>
                                        <p:tav tm="0">
                                          <p:val>
                                            <p:strVal val="#ppt_x"/>
                                          </p:val>
                                        </p:tav>
                                        <p:tav tm="100000">
                                          <p:val>
                                            <p:strVal val="#ppt_x+0.15*sin(rand(0-360)+0)+2"/>
                                          </p:val>
                                        </p:tav>
                                      </p:tavLst>
                                    </p:anim>
                                    <p:anim to="" calcmode="lin" valueType="num">
                                      <p:cBhvr>
                                        <p:cTn id="14" dur="1" fill="hold">
                                          <p:stCondLst>
                                            <p:cond delay="0"/>
                                          </p:stCondLst>
                                        </p:cTn>
                                        <p:tgtEl>
                                          <p:spTgt spid="24"/>
                                        </p:tgtEl>
                                        <p:attrNameLst>
                                          <p:attrName>ppt_y</p:attrName>
                                        </p:attrNameLst>
                                      </p:cBhvr>
                                      <p:tavLst>
                                        <p:tav tm="0">
                                          <p:val>
                                            <p:strVal val="#ppt_y"/>
                                          </p:val>
                                        </p:tav>
                                        <p:tav tm="100000">
                                          <p:val>
                                            <p:strVal val="#ppt_y+0.15*sin(rand(0-360)+0)+2"/>
                                          </p:val>
                                        </p:tav>
                                      </p:tavLst>
                                    </p:anim>
                                    <p:anim to="" calcmode="lin" valueType="num">
                                      <p:cBhvr>
                                        <p:cTn id="15" dur="998" fill="hold">
                                          <p:stCondLst>
                                            <p:cond delay="2"/>
                                          </p:stCondLst>
                                        </p:cTn>
                                        <p:tgtEl>
                                          <p:spTgt spid="24"/>
                                        </p:tgtEl>
                                        <p:attrNameLst>
                                          <p:attrName>style.opacity</p:attrName>
                                        </p:attrNameLst>
                                      </p:cBhvr>
                                      <p:tavLst>
                                        <p:tav tm="0">
                                          <p:val>
                                            <p:fltVal val="0"/>
                                          </p:val>
                                        </p:tav>
                                        <p:tav tm="100000">
                                          <p:val>
                                            <p:fltVal val="1"/>
                                          </p:val>
                                        </p:tav>
                                      </p:tavLst>
                                    </p:anim>
                                    <p:animScale>
                                      <p:cBhvr>
                                        <p:cTn id="16" dur="998" fill="hold">
                                          <p:stCondLst>
                                            <p:cond delay="1"/>
                                          </p:stCondLst>
                                        </p:cTn>
                                        <p:tgtEl>
                                          <p:spTgt spid="24"/>
                                        </p:tgtEl>
                                      </p:cBhvr>
                                      <p:from x="500000" y="500000"/>
                                      <p:to x="100000" y="100000"/>
                                    </p:animScale>
                                    <p:anim to="" calcmode="lin" valueType="num">
                                      <p:cBhvr>
                                        <p:cTn id="17" dur="714" fill="hold">
                                          <p:stCondLst>
                                            <p:cond delay="286"/>
                                          </p:stCondLst>
                                        </p:cTn>
                                        <p:tgtEl>
                                          <p:spTgt spid="24"/>
                                        </p:tgtEl>
                                        <p:attrNameLst>
                                          <p:attrName>ppt_x</p:attrName>
                                        </p:attrNameLst>
                                      </p:cBhvr>
                                      <p:tavLst>
                                        <p:tav tm="0">
                                          <p:val>
                                            <p:strVal val="ppt_x-2"/>
                                          </p:val>
                                        </p:tav>
                                        <p:tav tm="100000">
                                          <p:val>
                                            <p:strVal val="#ppt_x"/>
                                          </p:val>
                                        </p:tav>
                                      </p:tavLst>
                                    </p:anim>
                                    <p:anim to="" calcmode="lin" valueType="num">
                                      <p:cBhvr>
                                        <p:cTn id="18" dur="714" fill="hold">
                                          <p:stCondLst>
                                            <p:cond delay="286"/>
                                          </p:stCondLst>
                                        </p:cTn>
                                        <p:tgtEl>
                                          <p:spTgt spid="24"/>
                                        </p:tgtEl>
                                        <p:attrNameLst>
                                          <p:attrName>ppt_y</p:attrName>
                                        </p:attrNameLst>
                                      </p:cBhvr>
                                      <p:tavLst>
                                        <p:tav tm="0">
                                          <p:val>
                                            <p:strVal val="ppt_y-2"/>
                                          </p:val>
                                        </p:tav>
                                        <p:tav tm="100000">
                                          <p:val>
                                            <p:strVal val="#ppt_y"/>
                                          </p:val>
                                        </p:tav>
                                      </p:tavLst>
                                    </p:anim>
                                  </p:childTnLst>
                                </p:cTn>
                              </p:par>
                            </p:childTnLst>
                          </p:cTn>
                        </p:par>
                        <p:par>
                          <p:cTn id="19" fill="hold">
                            <p:stCondLst>
                              <p:cond delay="2409"/>
                            </p:stCondLst>
                            <p:childTnLst>
                              <p:par>
                                <p:cTn id="20" presetID="22" presetClass="entr" presetSubtype="2"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righ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8089" y="238206"/>
            <a:ext cx="6094070" cy="26035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zh-CN" altLang="en-US" sz="1100" b="0" i="0" u="none" strike="noStrike" kern="1200" cap="none" spc="0" normalizeH="0" baseline="0" noProof="0" dirty="0">
                <a:ln>
                  <a:noFill/>
                </a:ln>
                <a:solidFill>
                  <a:srgbClr val="0070C0"/>
                </a:solidFill>
                <a:effectLst/>
                <a:uLnTx/>
                <a:uFillTx/>
                <a:latin typeface="汉仪雅酷黑 75W" panose="020B0804020202020204" pitchFamily="34" charset="-122"/>
                <a:ea typeface="汉仪雅酷黑 75W" panose="020B0804020202020204" pitchFamily="34" charset="-122"/>
                <a:cs typeface="+mn-ea"/>
                <a:sym typeface="+mn-lt"/>
              </a:rPr>
              <a:t> 整体功能和框架介绍</a:t>
            </a:r>
          </a:p>
        </p:txBody>
      </p:sp>
      <p:sp>
        <p:nvSpPr>
          <p:cNvPr id="21" name="椭圆 20"/>
          <p:cNvSpPr/>
          <p:nvPr/>
        </p:nvSpPr>
        <p:spPr>
          <a:xfrm>
            <a:off x="512445" y="238125"/>
            <a:ext cx="10855325" cy="6486525"/>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思源黑体 CN Light" panose="020B0300000000000000" charset="-122"/>
              <a:cs typeface="+mn-cs"/>
              <a:sym typeface="微软雅黑" panose="020B0503020204020204" pitchFamily="34" charset="-122"/>
            </a:endParaRPr>
          </a:p>
        </p:txBody>
      </p:sp>
      <p:grpSp>
        <p:nvGrpSpPr>
          <p:cNvPr id="29" name="组合 19"/>
          <p:cNvGrpSpPr/>
          <p:nvPr/>
        </p:nvGrpSpPr>
        <p:grpSpPr>
          <a:xfrm>
            <a:off x="2159364" y="2353499"/>
            <a:ext cx="2693163" cy="1872966"/>
            <a:chOff x="6384543" y="1441096"/>
            <a:chExt cx="2693163" cy="1872966"/>
          </a:xfrm>
        </p:grpSpPr>
        <p:sp>
          <p:nvSpPr>
            <p:cNvPr id="30" name="矩形 29"/>
            <p:cNvSpPr/>
            <p:nvPr/>
          </p:nvSpPr>
          <p:spPr>
            <a:xfrm>
              <a:off x="6384543" y="2945762"/>
              <a:ext cx="2693162" cy="36830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矩形 30"/>
            <p:cNvSpPr/>
            <p:nvPr/>
          </p:nvSpPr>
          <p:spPr>
            <a:xfrm>
              <a:off x="6384543" y="1441096"/>
              <a:ext cx="2693163" cy="36830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32" name="组合 22"/>
          <p:cNvGrpSpPr/>
          <p:nvPr/>
        </p:nvGrpSpPr>
        <p:grpSpPr>
          <a:xfrm>
            <a:off x="7616607" y="2353499"/>
            <a:ext cx="2962656" cy="1687824"/>
            <a:chOff x="6616270" y="1461053"/>
            <a:chExt cx="2423528" cy="1452779"/>
          </a:xfrm>
        </p:grpSpPr>
        <p:sp>
          <p:nvSpPr>
            <p:cNvPr id="33" name="矩形 32"/>
            <p:cNvSpPr/>
            <p:nvPr/>
          </p:nvSpPr>
          <p:spPr>
            <a:xfrm>
              <a:off x="6616270" y="2596821"/>
              <a:ext cx="2307759" cy="317011"/>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4" name="矩形 33"/>
            <p:cNvSpPr/>
            <p:nvPr/>
          </p:nvSpPr>
          <p:spPr>
            <a:xfrm>
              <a:off x="6616270" y="1461053"/>
              <a:ext cx="2423528" cy="317011"/>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2" name="文本框 1"/>
          <p:cNvSpPr txBox="1"/>
          <p:nvPr/>
        </p:nvSpPr>
        <p:spPr>
          <a:xfrm>
            <a:off x="1592580" y="1557655"/>
            <a:ext cx="8498840" cy="3818255"/>
          </a:xfrm>
          <a:prstGeom prst="rect">
            <a:avLst/>
          </a:prstGeom>
          <a:noFill/>
        </p:spPr>
        <p:txBody>
          <a:bodyPr wrap="square" rtlCol="0">
            <a:no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outerShdw blurRad="38100" dist="19050" dir="2700000" algn="tl" rotWithShape="0">
                    <a:prstClr val="black">
                      <a:alpha val="40000"/>
                    </a:prstClr>
                  </a:outerShdw>
                </a:effectLst>
                <a:uLnTx/>
                <a:uFillTx/>
                <a:latin typeface="等线"/>
                <a:ea typeface="等线" panose="02010600030101010101" pitchFamily="2" charset="-122"/>
                <a:cs typeface="+mn-cs"/>
              </a:rPr>
              <a:t>本项目使用科大讯飞的语音程序，发布turtlebot机器人功能命令，是机器人执行相关程序。功能包括跳舞、挥手、物体识别、小球跟随、导航定位，轨迹规划等。以语音控制为主导，实现对各个功能模块控制。</a:t>
            </a:r>
          </a:p>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outerShdw blurRad="38100" dist="19050" dir="2700000" algn="tl" rotWithShape="0">
                    <a:prstClr val="black">
                      <a:alpha val="40000"/>
                    </a:prstClr>
                  </a:outerShdw>
                </a:effectLst>
                <a:uLnTx/>
                <a:uFillTx/>
                <a:latin typeface="等线"/>
                <a:ea typeface="等线" panose="02010600030101010101" pitchFamily="2" charset="-122"/>
                <a:cs typeface="+mn-cs"/>
              </a:rPr>
              <a:t>为了实现这些功能，我们需要利用turtlebot机器人的各个模块，并结合ROS的节点管理机制实现各个节点的控制和启动。同时，我们还需要编写相应的程序代码来实现机器人运动的控制、物体识别等功能。整个系统的协调与控制是由语音程序完成的，大大提高了机器人的自动化程度。</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500"/>
                                </p:stCondLst>
                                <p:childTnLst>
                                  <p:par>
                                    <p:cTn id="11" presetID="2" presetClass="entr" presetSubtype="8" fill="hold" nodeType="afterEffect" p14:presetBounceEnd="60000">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14:bounceEnd="60000">
                                          <p:cBhvr additive="base">
                                            <p:cTn id="13" dur="1000" fill="hold"/>
                                            <p:tgtEl>
                                              <p:spTgt spid="29"/>
                                            </p:tgtEl>
                                            <p:attrNameLst>
                                              <p:attrName>ppt_x</p:attrName>
                                            </p:attrNameLst>
                                          </p:cBhvr>
                                          <p:tavLst>
                                            <p:tav tm="0">
                                              <p:val>
                                                <p:strVal val="0-#ppt_w/2"/>
                                              </p:val>
                                            </p:tav>
                                            <p:tav tm="100000">
                                              <p:val>
                                                <p:strVal val="#ppt_x"/>
                                              </p:val>
                                            </p:tav>
                                          </p:tavLst>
                                        </p:anim>
                                        <p:anim calcmode="lin" valueType="num" p14:bounceEnd="60000">
                                          <p:cBhvr additive="base">
                                            <p:cTn id="14" dur="1000" fill="hold"/>
                                            <p:tgtEl>
                                              <p:spTgt spid="29"/>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14:presetBounceEnd="60000">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14:bounceEnd="60000">
                                          <p:cBhvr additive="base">
                                            <p:cTn id="17" dur="100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18" dur="10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1000" fill="hold"/>
                                            <p:tgtEl>
                                              <p:spTgt spid="29"/>
                                            </p:tgtEl>
                                            <p:attrNameLst>
                                              <p:attrName>ppt_x</p:attrName>
                                            </p:attrNameLst>
                                          </p:cBhvr>
                                          <p:tavLst>
                                            <p:tav tm="0">
                                              <p:val>
                                                <p:strVal val="0-#ppt_w/2"/>
                                              </p:val>
                                            </p:tav>
                                            <p:tav tm="100000">
                                              <p:val>
                                                <p:strVal val="#ppt_x"/>
                                              </p:val>
                                            </p:tav>
                                          </p:tavLst>
                                        </p:anim>
                                        <p:anim calcmode="lin" valueType="num">
                                          <p:cBhvr additive="base">
                                            <p:cTn id="14" dur="1000" fill="hold"/>
                                            <p:tgtEl>
                                              <p:spTgt spid="29"/>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1000" fill="hold"/>
                                            <p:tgtEl>
                                              <p:spTgt spid="32"/>
                                            </p:tgtEl>
                                            <p:attrNameLst>
                                              <p:attrName>ppt_x</p:attrName>
                                            </p:attrNameLst>
                                          </p:cBhvr>
                                          <p:tavLst>
                                            <p:tav tm="0">
                                              <p:val>
                                                <p:strVal val="1+#ppt_w/2"/>
                                              </p:val>
                                            </p:tav>
                                            <p:tav tm="100000">
                                              <p:val>
                                                <p:strVal val="#ppt_x"/>
                                              </p:val>
                                            </p:tav>
                                          </p:tavLst>
                                        </p:anim>
                                        <p:anim calcmode="lin" valueType="num">
                                          <p:cBhvr additive="base">
                                            <p:cTn id="18" dur="10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8089" y="238206"/>
            <a:ext cx="6094070" cy="39878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zh-CN" altLang="en-US" sz="2000" b="0" i="0" u="none" strike="noStrike" kern="1200" cap="none" spc="0" normalizeH="0" baseline="0" noProof="0" dirty="0">
                <a:ln>
                  <a:noFill/>
                </a:ln>
                <a:solidFill>
                  <a:srgbClr val="0070C0"/>
                </a:solidFill>
                <a:effectLst/>
                <a:uLnTx/>
                <a:uFillTx/>
                <a:latin typeface="汉仪雅酷黑 75W" panose="020B0804020202020204" pitchFamily="34" charset="-122"/>
                <a:ea typeface="汉仪雅酷黑 75W" panose="020B0804020202020204" pitchFamily="34" charset="-122"/>
                <a:cs typeface="+mn-ea"/>
                <a:sym typeface="+mn-lt"/>
              </a:rPr>
              <a:t>各模块功能介绍：</a:t>
            </a:r>
            <a:endParaRPr kumimoji="0" lang="zh-CN" altLang="en-US" sz="1100" b="0" i="0" u="none" strike="noStrike" kern="1200" cap="none" spc="0" normalizeH="0" baseline="0" noProof="0" dirty="0">
              <a:ln>
                <a:noFill/>
              </a:ln>
              <a:solidFill>
                <a:srgbClr val="0070C0"/>
              </a:solidFill>
              <a:effectLst/>
              <a:uLnTx/>
              <a:uFillTx/>
              <a:latin typeface="汉仪雅酷黑 75W" panose="020B0804020202020204" pitchFamily="34" charset="-122"/>
              <a:ea typeface="汉仪雅酷黑 75W" panose="020B0804020202020204" pitchFamily="34" charset="-122"/>
              <a:cs typeface="+mn-ea"/>
              <a:sym typeface="+mn-lt"/>
            </a:endParaRPr>
          </a:p>
        </p:txBody>
      </p:sp>
      <p:sp>
        <p:nvSpPr>
          <p:cNvPr id="2" name="文本框 1"/>
          <p:cNvSpPr txBox="1"/>
          <p:nvPr/>
        </p:nvSpPr>
        <p:spPr>
          <a:xfrm>
            <a:off x="294640" y="789940"/>
            <a:ext cx="12545695" cy="549021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语音模块：iat_publish节点，向外发布消息给voiceWords，可实现语音交互功能，调用了科大讯飞语音听写功能。</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运动模块：GoForward节点，订阅voiceWords消息和odom消息，发布voiceWakeup消息和</a:t>
            </a:r>
            <a:r>
              <a:rPr kumimoji="0" lang="en-US" altLang="zh-CN"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                   		  	   </a:t>
            </a:r>
            <a:r>
              <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cmd_vel_mux/input/navi消息给语音节点和机械臂节点，可实现跳舞功能。</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​机械臂模块：arm节点，订阅voiceWords消息，发布消息给各个关节舵机，可实现招手功能。</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​导航模块：nav_to_point节点，订阅voiceWords消息，发布运动指令，实现定点导航和轨迹规划功能。</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​识别模块：test_photo节点，订阅voiceWords消息，实现物体识别。</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​小球跟随模块：ball_tracker节点，通过识别小球，发布运动指令，实现turtlebot跟随小球运动。</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7960" y="238125"/>
            <a:ext cx="6540500" cy="615315"/>
          </a:xfrm>
          <a:prstGeom prst="rect">
            <a:avLst/>
          </a:prstGeom>
          <a:noFill/>
        </p:spPr>
        <p:txBody>
          <a:bodyPr wrap="square">
            <a:no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zh-CN" altLang="en-US" sz="1800" b="0" i="0" u="none" strike="noStrike" kern="1200" cap="none" spc="0" normalizeH="0" baseline="0" noProof="0" dirty="0">
                <a:ln>
                  <a:noFill/>
                </a:ln>
                <a:solidFill>
                  <a:srgbClr val="0070C0"/>
                </a:solidFill>
                <a:effectLst/>
                <a:uLnTx/>
                <a:uFillTx/>
                <a:latin typeface="汉仪雅酷黑 75W" panose="020B0804020202020204" pitchFamily="34" charset="-122"/>
                <a:ea typeface="汉仪雅酷黑 75W" panose="020B0804020202020204" pitchFamily="34" charset="-122"/>
                <a:cs typeface="+mn-ea"/>
                <a:sym typeface="+mn-lt"/>
              </a:rPr>
              <a:t>节点关系图</a:t>
            </a:r>
          </a:p>
        </p:txBody>
      </p:sp>
      <p:pic>
        <p:nvPicPr>
          <p:cNvPr id="5" name="图片 4"/>
          <p:cNvPicPr>
            <a:picLocks noChangeAspect="1"/>
          </p:cNvPicPr>
          <p:nvPr/>
        </p:nvPicPr>
        <p:blipFill>
          <a:blip r:embed="rId2"/>
          <a:stretch>
            <a:fillRect/>
          </a:stretch>
        </p:blipFill>
        <p:spPr>
          <a:xfrm>
            <a:off x="67310" y="1578610"/>
            <a:ext cx="12124690" cy="410337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5.2.11"/>
  <p:tag name="RESOURCELIBID_ANIM" val="443"/>
</p:tagLst>
</file>

<file path=ppt/tags/tag10.xml><?xml version="1.0" encoding="utf-8"?>
<p:tagLst xmlns:a="http://schemas.openxmlformats.org/drawingml/2006/main" xmlns:r="http://schemas.openxmlformats.org/officeDocument/2006/relationships" xmlns:p="http://schemas.openxmlformats.org/presentationml/2006/main">
  <p:tag name="PA" val="v5.2.11"/>
  <p:tag name="RESOURCELIBID_ANIM" val="443"/>
</p:tagLst>
</file>

<file path=ppt/tags/tag11.xml><?xml version="1.0" encoding="utf-8"?>
<p:tagLst xmlns:a="http://schemas.openxmlformats.org/drawingml/2006/main" xmlns:r="http://schemas.openxmlformats.org/officeDocument/2006/relationships" xmlns:p="http://schemas.openxmlformats.org/presentationml/2006/main">
  <p:tag name="PA" val="v5.2.11"/>
  <p:tag name="RESOURCELIBID_ANIM" val="462"/>
</p:tagLst>
</file>

<file path=ppt/tags/tag2.xml><?xml version="1.0" encoding="utf-8"?>
<p:tagLst xmlns:a="http://schemas.openxmlformats.org/drawingml/2006/main" xmlns:r="http://schemas.openxmlformats.org/officeDocument/2006/relationships" xmlns:p="http://schemas.openxmlformats.org/presentationml/2006/main">
  <p:tag name="PA" val="v5.2.11"/>
  <p:tag name="RESOURCELIBID_ANIM" val="462"/>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378.176377952756,&quot;width&quot;:9430.84409448819}"/>
</p:tagLst>
</file>

<file path=ppt/tags/tag4.xml><?xml version="1.0" encoding="utf-8"?>
<p:tagLst xmlns:a="http://schemas.openxmlformats.org/drawingml/2006/main" xmlns:r="http://schemas.openxmlformats.org/officeDocument/2006/relationships" xmlns:p="http://schemas.openxmlformats.org/presentationml/2006/main">
  <p:tag name="PA" val="v5.2.11"/>
  <p:tag name="RESOURCELIBID_ANIM" val="443"/>
</p:tagLst>
</file>

<file path=ppt/tags/tag5.xml><?xml version="1.0" encoding="utf-8"?>
<p:tagLst xmlns:a="http://schemas.openxmlformats.org/drawingml/2006/main" xmlns:r="http://schemas.openxmlformats.org/officeDocument/2006/relationships" xmlns:p="http://schemas.openxmlformats.org/presentationml/2006/main">
  <p:tag name="PA" val="v5.2.11"/>
  <p:tag name="RESOURCELIBID_ANIM" val="462"/>
</p:tagLst>
</file>

<file path=ppt/tags/tag6.xml><?xml version="1.0" encoding="utf-8"?>
<p:tagLst xmlns:a="http://schemas.openxmlformats.org/drawingml/2006/main" xmlns:r="http://schemas.openxmlformats.org/officeDocument/2006/relationships" xmlns:p="http://schemas.openxmlformats.org/presentationml/2006/main">
  <p:tag name="PA" val="v5.2.11"/>
  <p:tag name="RESOURCELIBID_ANIM" val="443"/>
</p:tagLst>
</file>

<file path=ppt/tags/tag7.xml><?xml version="1.0" encoding="utf-8"?>
<p:tagLst xmlns:a="http://schemas.openxmlformats.org/drawingml/2006/main" xmlns:r="http://schemas.openxmlformats.org/officeDocument/2006/relationships" xmlns:p="http://schemas.openxmlformats.org/presentationml/2006/main">
  <p:tag name="PA" val="v5.2.11"/>
  <p:tag name="RESOURCELIBID_ANIM" val="462"/>
</p:tagLst>
</file>

<file path=ppt/tags/tag8.xml><?xml version="1.0" encoding="utf-8"?>
<p:tagLst xmlns:a="http://schemas.openxmlformats.org/drawingml/2006/main" xmlns:r="http://schemas.openxmlformats.org/officeDocument/2006/relationships" xmlns:p="http://schemas.openxmlformats.org/presentationml/2006/main">
  <p:tag name="PA" val="v5.2.11"/>
  <p:tag name="RESOURCELIBID_ANIM" val="443"/>
</p:tagLst>
</file>

<file path=ppt/tags/tag9.xml><?xml version="1.0" encoding="utf-8"?>
<p:tagLst xmlns:a="http://schemas.openxmlformats.org/drawingml/2006/main" xmlns:r="http://schemas.openxmlformats.org/officeDocument/2006/relationships" xmlns:p="http://schemas.openxmlformats.org/presentationml/2006/main">
  <p:tag name="PA" val="v5.2.11"/>
  <p:tag name="RESOURCELIBID_ANIM" val="46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TotalTime>
  <Words>2233</Words>
  <Application>Microsoft Office PowerPoint</Application>
  <PresentationFormat>宽屏</PresentationFormat>
  <Paragraphs>132</Paragraphs>
  <Slides>22</Slides>
  <Notes>7</Notes>
  <HiddenSlides>0</HiddenSlides>
  <MMClips>1</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22</vt:i4>
      </vt:variant>
    </vt:vector>
  </HeadingPairs>
  <TitlesOfParts>
    <vt:vector size="35" baseType="lpstr">
      <vt:lpstr>等线</vt:lpstr>
      <vt:lpstr>等线 Light</vt:lpstr>
      <vt:lpstr>汉仪雅酷黑 75W</vt:lpstr>
      <vt:lpstr>华康俪金黑W8(P)</vt:lpstr>
      <vt:lpstr>华文中宋</vt:lpstr>
      <vt:lpstr>思源宋体 CN</vt:lpstr>
      <vt:lpstr>微软雅黑</vt:lpstr>
      <vt:lpstr>字魂59号-创粗黑</vt:lpstr>
      <vt:lpstr>Arial</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颜 铭</dc:creator>
  <cp:lastModifiedBy>颜 铭</cp:lastModifiedBy>
  <cp:revision>16</cp:revision>
  <dcterms:created xsi:type="dcterms:W3CDTF">2023-06-05T02:23:23Z</dcterms:created>
  <dcterms:modified xsi:type="dcterms:W3CDTF">2023-06-06T11:12:12Z</dcterms:modified>
</cp:coreProperties>
</file>